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8"/>
  </p:notesMasterIdLst>
  <p:sldIdLst>
    <p:sldId id="256" r:id="rId2"/>
    <p:sldId id="412" r:id="rId3"/>
    <p:sldId id="411" r:id="rId4"/>
    <p:sldId id="399" r:id="rId5"/>
    <p:sldId id="400" r:id="rId6"/>
    <p:sldId id="404" r:id="rId7"/>
    <p:sldId id="402" r:id="rId8"/>
    <p:sldId id="418" r:id="rId9"/>
    <p:sldId id="420" r:id="rId10"/>
    <p:sldId id="415" r:id="rId11"/>
    <p:sldId id="413" r:id="rId12"/>
    <p:sldId id="416" r:id="rId13"/>
    <p:sldId id="417" r:id="rId14"/>
    <p:sldId id="421" r:id="rId15"/>
    <p:sldId id="414" r:id="rId16"/>
    <p:sldId id="407" r:id="rId17"/>
  </p:sldIdLst>
  <p:sldSz cx="10080625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orient="horz" pos="3423">
          <p15:clr>
            <a:srgbClr val="A4A3A4"/>
          </p15:clr>
        </p15:guide>
        <p15:guide id="4" pos="32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F942BB25-D0CC-463D-81F7-E38D8F7AAF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620" y="90"/>
      </p:cViewPr>
      <p:guideLst>
        <p:guide orient="horz" pos="2160"/>
        <p:guide pos="2880"/>
        <p:guide orient="horz" pos="3423"/>
        <p:guide pos="32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A488C9-056A-634E-BFA8-BD87F00F5DB6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E84563-74F7-DE4F-8BF7-2FF2FB083A26}">
      <dgm:prSet custT="1"/>
      <dgm:spPr/>
      <dgm:t>
        <a:bodyPr/>
        <a:lstStyle/>
        <a:p>
          <a:pPr rtl="0"/>
          <a:r>
            <a:rPr lang="pt-BR" sz="1800" b="1" i="0" dirty="0" smtClean="0">
              <a:solidFill>
                <a:srgbClr val="000000"/>
              </a:solidFill>
            </a:rPr>
            <a:t>Servidor(a)</a:t>
          </a:r>
        </a:p>
        <a:p>
          <a:pPr rtl="0"/>
          <a:r>
            <a:rPr lang="pt-BR" sz="1800" b="1" i="0" dirty="0" smtClean="0">
              <a:solidFill>
                <a:srgbClr val="000000"/>
              </a:solidFill>
            </a:rPr>
            <a:t>(Plano</a:t>
          </a:r>
        </a:p>
        <a:p>
          <a:pPr rtl="0"/>
          <a:r>
            <a:rPr lang="pt-BR" sz="1800" b="1" i="0" dirty="0" smtClean="0">
              <a:solidFill>
                <a:srgbClr val="000000"/>
              </a:solidFill>
            </a:rPr>
            <a:t>Trab.)</a:t>
          </a:r>
          <a:endParaRPr lang="pt-BR" sz="1800" dirty="0">
            <a:solidFill>
              <a:srgbClr val="000000"/>
            </a:solidFill>
          </a:endParaRPr>
        </a:p>
      </dgm:t>
    </dgm:pt>
    <dgm:pt modelId="{EE5CD360-777C-C24B-AF0C-D6BF106BBE86}" type="parTrans" cxnId="{1F26BC7C-F1D0-7340-97E3-FE5A0B44F0C9}">
      <dgm:prSet/>
      <dgm:spPr/>
      <dgm:t>
        <a:bodyPr/>
        <a:lstStyle/>
        <a:p>
          <a:endParaRPr lang="en-US" sz="1800">
            <a:solidFill>
              <a:srgbClr val="000000"/>
            </a:solidFill>
          </a:endParaRPr>
        </a:p>
      </dgm:t>
    </dgm:pt>
    <dgm:pt modelId="{8276BC7A-F885-6D47-8663-A95187EBE7D2}" type="sibTrans" cxnId="{1F26BC7C-F1D0-7340-97E3-FE5A0B44F0C9}">
      <dgm:prSet/>
      <dgm:spPr/>
      <dgm:t>
        <a:bodyPr/>
        <a:lstStyle/>
        <a:p>
          <a:endParaRPr lang="en-US" sz="1800">
            <a:solidFill>
              <a:srgbClr val="000000"/>
            </a:solidFill>
          </a:endParaRPr>
        </a:p>
      </dgm:t>
    </dgm:pt>
    <dgm:pt modelId="{3457333A-1B33-9D42-B917-E84181F384AF}">
      <dgm:prSet custT="1"/>
      <dgm:spPr/>
      <dgm:t>
        <a:bodyPr/>
        <a:lstStyle/>
        <a:p>
          <a:pPr rtl="0"/>
          <a:r>
            <a:rPr lang="pt-BR" sz="1800" b="1" i="0" dirty="0" smtClean="0">
              <a:solidFill>
                <a:srgbClr val="000000"/>
              </a:solidFill>
            </a:rPr>
            <a:t>COCAM</a:t>
          </a:r>
          <a:endParaRPr lang="pt-BR" sz="1800" dirty="0">
            <a:solidFill>
              <a:srgbClr val="000000"/>
            </a:solidFill>
          </a:endParaRPr>
        </a:p>
      </dgm:t>
    </dgm:pt>
    <dgm:pt modelId="{48D0283D-FB43-A34A-A1E2-980AD260DBDB}" type="parTrans" cxnId="{70E2CC67-09A1-794A-AF41-4FEA567729F8}">
      <dgm:prSet/>
      <dgm:spPr/>
      <dgm:t>
        <a:bodyPr/>
        <a:lstStyle/>
        <a:p>
          <a:endParaRPr lang="en-US" sz="1800">
            <a:solidFill>
              <a:srgbClr val="000000"/>
            </a:solidFill>
          </a:endParaRPr>
        </a:p>
      </dgm:t>
    </dgm:pt>
    <dgm:pt modelId="{DACDB264-57D6-2C4D-A673-66FF281F8C48}" type="sibTrans" cxnId="{70E2CC67-09A1-794A-AF41-4FEA567729F8}">
      <dgm:prSet/>
      <dgm:spPr/>
      <dgm:t>
        <a:bodyPr/>
        <a:lstStyle/>
        <a:p>
          <a:endParaRPr lang="en-US" sz="1800">
            <a:solidFill>
              <a:srgbClr val="000000"/>
            </a:solidFill>
          </a:endParaRPr>
        </a:p>
      </dgm:t>
    </dgm:pt>
    <dgm:pt modelId="{09A9836D-8335-1C47-8BB4-3390C616C90B}">
      <dgm:prSet custT="1"/>
      <dgm:spPr/>
      <dgm:t>
        <a:bodyPr/>
        <a:lstStyle/>
        <a:p>
          <a:pPr rtl="0"/>
          <a:r>
            <a:rPr lang="pt-BR" sz="1800" dirty="0" smtClean="0">
              <a:solidFill>
                <a:srgbClr val="000000"/>
              </a:solidFill>
            </a:rPr>
            <a:t>DG</a:t>
          </a:r>
          <a:endParaRPr lang="pt-BR" sz="1800" dirty="0">
            <a:solidFill>
              <a:srgbClr val="000000"/>
            </a:solidFill>
          </a:endParaRPr>
        </a:p>
      </dgm:t>
    </dgm:pt>
    <dgm:pt modelId="{D8DF92E6-38C3-804C-B5B4-DA52509D6AAF}" type="parTrans" cxnId="{ACEE2B52-CB5D-A14C-849D-A0F2D132522F}">
      <dgm:prSet/>
      <dgm:spPr/>
      <dgm:t>
        <a:bodyPr/>
        <a:lstStyle/>
        <a:p>
          <a:endParaRPr lang="en-US" sz="1800">
            <a:solidFill>
              <a:srgbClr val="000000"/>
            </a:solidFill>
          </a:endParaRPr>
        </a:p>
      </dgm:t>
    </dgm:pt>
    <dgm:pt modelId="{5D45C40D-71A6-4349-99DD-C4DF27570A19}" type="sibTrans" cxnId="{ACEE2B52-CB5D-A14C-849D-A0F2D132522F}">
      <dgm:prSet/>
      <dgm:spPr/>
      <dgm:t>
        <a:bodyPr/>
        <a:lstStyle/>
        <a:p>
          <a:endParaRPr lang="en-US" sz="1800">
            <a:solidFill>
              <a:srgbClr val="000000"/>
            </a:solidFill>
          </a:endParaRPr>
        </a:p>
      </dgm:t>
    </dgm:pt>
    <dgm:pt modelId="{31E8722C-A93E-DF4E-85C9-D161C49F4DC9}">
      <dgm:prSet custT="1"/>
      <dgm:spPr/>
      <dgm:t>
        <a:bodyPr/>
        <a:lstStyle/>
        <a:p>
          <a:pPr rtl="0"/>
          <a:r>
            <a:rPr lang="pt-BR" sz="1800" dirty="0" err="1" smtClean="0">
              <a:solidFill>
                <a:srgbClr val="000000"/>
              </a:solidFill>
            </a:rPr>
            <a:t>Proppi</a:t>
          </a:r>
          <a:r>
            <a:rPr lang="pt-BR" sz="1800" dirty="0" smtClean="0">
              <a:solidFill>
                <a:srgbClr val="000000"/>
              </a:solidFill>
            </a:rPr>
            <a:t>/Agencia de Inovação</a:t>
          </a:r>
          <a:endParaRPr lang="pt-BR" sz="1800" dirty="0">
            <a:solidFill>
              <a:srgbClr val="000000"/>
            </a:solidFill>
          </a:endParaRPr>
        </a:p>
      </dgm:t>
    </dgm:pt>
    <dgm:pt modelId="{05FE095C-7EC6-E243-8B9F-9DB838C609FF}" type="parTrans" cxnId="{649478FF-27C6-C348-A989-00792F2F4148}">
      <dgm:prSet/>
      <dgm:spPr/>
      <dgm:t>
        <a:bodyPr/>
        <a:lstStyle/>
        <a:p>
          <a:endParaRPr lang="en-US" sz="1800">
            <a:solidFill>
              <a:srgbClr val="000000"/>
            </a:solidFill>
          </a:endParaRPr>
        </a:p>
      </dgm:t>
    </dgm:pt>
    <dgm:pt modelId="{99C23402-DD7C-0D4A-864E-0D3DBD95DC6D}" type="sibTrans" cxnId="{649478FF-27C6-C348-A989-00792F2F4148}">
      <dgm:prSet/>
      <dgm:spPr/>
      <dgm:t>
        <a:bodyPr/>
        <a:lstStyle/>
        <a:p>
          <a:endParaRPr lang="en-US" sz="1800">
            <a:solidFill>
              <a:srgbClr val="000000"/>
            </a:solidFill>
          </a:endParaRPr>
        </a:p>
      </dgm:t>
    </dgm:pt>
    <dgm:pt modelId="{0AD52909-3B2B-3C40-A37B-11E769CD698E}">
      <dgm:prSet custT="1"/>
      <dgm:spPr/>
      <dgm:t>
        <a:bodyPr/>
        <a:lstStyle/>
        <a:p>
          <a:pPr rtl="0"/>
          <a:r>
            <a:rPr lang="pt-BR" sz="1800" dirty="0" smtClean="0">
              <a:solidFill>
                <a:srgbClr val="000000"/>
              </a:solidFill>
            </a:rPr>
            <a:t>GR</a:t>
          </a:r>
          <a:endParaRPr lang="pt-BR" sz="1800" dirty="0">
            <a:solidFill>
              <a:srgbClr val="000000"/>
            </a:solidFill>
          </a:endParaRPr>
        </a:p>
      </dgm:t>
    </dgm:pt>
    <dgm:pt modelId="{6FBFCE2D-8FA5-E24E-9310-1C9C22087C09}" type="parTrans" cxnId="{B7781438-4B66-8D4C-859F-E4E9F716A11D}">
      <dgm:prSet/>
      <dgm:spPr/>
      <dgm:t>
        <a:bodyPr/>
        <a:lstStyle/>
        <a:p>
          <a:endParaRPr lang="en-US" sz="1800">
            <a:solidFill>
              <a:srgbClr val="000000"/>
            </a:solidFill>
          </a:endParaRPr>
        </a:p>
      </dgm:t>
    </dgm:pt>
    <dgm:pt modelId="{70061284-D588-B247-AC38-B43F435BAEC5}" type="sibTrans" cxnId="{B7781438-4B66-8D4C-859F-E4E9F716A11D}">
      <dgm:prSet/>
      <dgm:spPr/>
      <dgm:t>
        <a:bodyPr/>
        <a:lstStyle/>
        <a:p>
          <a:endParaRPr lang="en-US" sz="1800">
            <a:solidFill>
              <a:srgbClr val="000000"/>
            </a:solidFill>
          </a:endParaRPr>
        </a:p>
      </dgm:t>
    </dgm:pt>
    <dgm:pt modelId="{C4E74821-AE90-8C4B-8F10-D0F33C60D73E}">
      <dgm:prSet custT="1"/>
      <dgm:spPr/>
      <dgm:t>
        <a:bodyPr/>
        <a:lstStyle/>
        <a:p>
          <a:pPr rtl="0"/>
          <a:r>
            <a:rPr lang="pt-BR" sz="1800" dirty="0" smtClean="0">
              <a:solidFill>
                <a:srgbClr val="000000"/>
              </a:solidFill>
            </a:rPr>
            <a:t>FACC</a:t>
          </a:r>
          <a:endParaRPr lang="pt-BR" sz="1800" dirty="0">
            <a:solidFill>
              <a:srgbClr val="000000"/>
            </a:solidFill>
          </a:endParaRPr>
        </a:p>
      </dgm:t>
    </dgm:pt>
    <dgm:pt modelId="{C763F8E6-3258-BB4C-BBB8-84CDF99FAB95}" type="parTrans" cxnId="{9F81912A-F72A-B54E-9B4E-7EEC947CE175}">
      <dgm:prSet/>
      <dgm:spPr/>
      <dgm:t>
        <a:bodyPr/>
        <a:lstStyle/>
        <a:p>
          <a:endParaRPr lang="en-US" sz="1800">
            <a:solidFill>
              <a:srgbClr val="000000"/>
            </a:solidFill>
          </a:endParaRPr>
        </a:p>
      </dgm:t>
    </dgm:pt>
    <dgm:pt modelId="{39231BAD-B4EC-AE43-B119-CAFC60BE3CFE}" type="sibTrans" cxnId="{9F81912A-F72A-B54E-9B4E-7EEC947CE175}">
      <dgm:prSet/>
      <dgm:spPr/>
      <dgm:t>
        <a:bodyPr/>
        <a:lstStyle/>
        <a:p>
          <a:endParaRPr lang="en-US" sz="1800">
            <a:solidFill>
              <a:srgbClr val="000000"/>
            </a:solidFill>
          </a:endParaRPr>
        </a:p>
      </dgm:t>
    </dgm:pt>
    <dgm:pt modelId="{D3EC5BB4-52B5-6F45-ACCC-E1374FF76866}" type="pres">
      <dgm:prSet presAssocID="{CDA488C9-056A-634E-BFA8-BD87F00F5D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D5F908-950B-3149-9DB7-FA035A6451B2}" type="pres">
      <dgm:prSet presAssocID="{CDA488C9-056A-634E-BFA8-BD87F00F5DB6}" presName="tSp" presStyleCnt="0"/>
      <dgm:spPr/>
    </dgm:pt>
    <dgm:pt modelId="{B88CC4E6-0211-004E-9D8A-5CB5E2FEBF6A}" type="pres">
      <dgm:prSet presAssocID="{CDA488C9-056A-634E-BFA8-BD87F00F5DB6}" presName="bSp" presStyleCnt="0"/>
      <dgm:spPr/>
    </dgm:pt>
    <dgm:pt modelId="{0849FC59-E605-A748-A3D6-02B9AABCCDE3}" type="pres">
      <dgm:prSet presAssocID="{CDA488C9-056A-634E-BFA8-BD87F00F5DB6}" presName="process" presStyleCnt="0"/>
      <dgm:spPr/>
    </dgm:pt>
    <dgm:pt modelId="{168AD5A4-87A1-814B-8D80-7BD3EB6DF95A}" type="pres">
      <dgm:prSet presAssocID="{9BE84563-74F7-DE4F-8BF7-2FF2FB083A26}" presName="composite1" presStyleCnt="0"/>
      <dgm:spPr/>
    </dgm:pt>
    <dgm:pt modelId="{941D2830-EF08-D343-95D9-AAB7707059F3}" type="pres">
      <dgm:prSet presAssocID="{9BE84563-74F7-DE4F-8BF7-2FF2FB083A26}" presName="dummyNode1" presStyleLbl="node1" presStyleIdx="0" presStyleCnt="6"/>
      <dgm:spPr/>
    </dgm:pt>
    <dgm:pt modelId="{7F82F609-AB85-C142-AAF4-12314BB42252}" type="pres">
      <dgm:prSet presAssocID="{9BE84563-74F7-DE4F-8BF7-2FF2FB083A26}" presName="childNode1" presStyleLbl="bgAcc1" presStyleIdx="0" presStyleCnt="6">
        <dgm:presLayoutVars>
          <dgm:bulletEnabled val="1"/>
        </dgm:presLayoutVars>
      </dgm:prSet>
      <dgm:spPr/>
    </dgm:pt>
    <dgm:pt modelId="{5AECCB8C-2609-A54E-AC24-9F76C539A876}" type="pres">
      <dgm:prSet presAssocID="{9BE84563-74F7-DE4F-8BF7-2FF2FB083A26}" presName="childNode1tx" presStyleLbl="bgAcc1" presStyleIdx="0" presStyleCnt="6">
        <dgm:presLayoutVars>
          <dgm:bulletEnabled val="1"/>
        </dgm:presLayoutVars>
      </dgm:prSet>
      <dgm:spPr/>
    </dgm:pt>
    <dgm:pt modelId="{3931520E-BD53-A440-9835-DE9F0F49846A}" type="pres">
      <dgm:prSet presAssocID="{9BE84563-74F7-DE4F-8BF7-2FF2FB083A26}" presName="parentNode1" presStyleLbl="node1" presStyleIdx="0" presStyleCnt="6" custScaleX="132320" custScaleY="281993" custLinFactY="-42704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4C9DB-8458-A34D-8CE8-8C7235831EB3}" type="pres">
      <dgm:prSet presAssocID="{9BE84563-74F7-DE4F-8BF7-2FF2FB083A26}" presName="connSite1" presStyleCnt="0"/>
      <dgm:spPr/>
    </dgm:pt>
    <dgm:pt modelId="{A0170B24-AD93-324D-A3CC-E4D8AAD17775}" type="pres">
      <dgm:prSet presAssocID="{8276BC7A-F885-6D47-8663-A95187EBE7D2}" presName="Name9" presStyleLbl="sibTrans2D1" presStyleIdx="0" presStyleCnt="5"/>
      <dgm:spPr/>
      <dgm:t>
        <a:bodyPr/>
        <a:lstStyle/>
        <a:p>
          <a:endParaRPr lang="en-US"/>
        </a:p>
      </dgm:t>
    </dgm:pt>
    <dgm:pt modelId="{B59AAD6F-CA88-3E4E-A210-7C2E2325B916}" type="pres">
      <dgm:prSet presAssocID="{3457333A-1B33-9D42-B917-E84181F384AF}" presName="composite2" presStyleCnt="0"/>
      <dgm:spPr/>
    </dgm:pt>
    <dgm:pt modelId="{9ABEADE1-CEF0-1344-AAD6-9133814B9D5E}" type="pres">
      <dgm:prSet presAssocID="{3457333A-1B33-9D42-B917-E84181F384AF}" presName="dummyNode2" presStyleLbl="node1" presStyleIdx="0" presStyleCnt="6"/>
      <dgm:spPr/>
    </dgm:pt>
    <dgm:pt modelId="{ADDF5D45-2390-9B45-AFDF-8C813602C594}" type="pres">
      <dgm:prSet presAssocID="{3457333A-1B33-9D42-B917-E84181F384AF}" presName="childNode2" presStyleLbl="bgAcc1" presStyleIdx="1" presStyleCnt="6">
        <dgm:presLayoutVars>
          <dgm:bulletEnabled val="1"/>
        </dgm:presLayoutVars>
      </dgm:prSet>
      <dgm:spPr/>
    </dgm:pt>
    <dgm:pt modelId="{59DB5DAA-CD00-5447-A1C5-C76442ABF41C}" type="pres">
      <dgm:prSet presAssocID="{3457333A-1B33-9D42-B917-E84181F384AF}" presName="childNode2tx" presStyleLbl="bgAcc1" presStyleIdx="1" presStyleCnt="6">
        <dgm:presLayoutVars>
          <dgm:bulletEnabled val="1"/>
        </dgm:presLayoutVars>
      </dgm:prSet>
      <dgm:spPr/>
    </dgm:pt>
    <dgm:pt modelId="{5B92BCB3-F53B-4540-966A-A26BB0EE6706}" type="pres">
      <dgm:prSet presAssocID="{3457333A-1B33-9D42-B917-E84181F384AF}" presName="parentNode2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67EEB-995F-4F4C-81FC-6E41CE20D29B}" type="pres">
      <dgm:prSet presAssocID="{3457333A-1B33-9D42-B917-E84181F384AF}" presName="connSite2" presStyleCnt="0"/>
      <dgm:spPr/>
    </dgm:pt>
    <dgm:pt modelId="{C390B46B-ED84-F345-8146-5AC04A50BF9D}" type="pres">
      <dgm:prSet presAssocID="{DACDB264-57D6-2C4D-A673-66FF281F8C48}" presName="Name18" presStyleLbl="sibTrans2D1" presStyleIdx="1" presStyleCnt="5"/>
      <dgm:spPr/>
      <dgm:t>
        <a:bodyPr/>
        <a:lstStyle/>
        <a:p>
          <a:endParaRPr lang="en-US"/>
        </a:p>
      </dgm:t>
    </dgm:pt>
    <dgm:pt modelId="{9D795615-2E2D-9E43-816B-987B90E6F1E4}" type="pres">
      <dgm:prSet presAssocID="{09A9836D-8335-1C47-8BB4-3390C616C90B}" presName="composite1" presStyleCnt="0"/>
      <dgm:spPr/>
    </dgm:pt>
    <dgm:pt modelId="{4E8440BB-66D0-2A40-BA16-B94F140681A1}" type="pres">
      <dgm:prSet presAssocID="{09A9836D-8335-1C47-8BB4-3390C616C90B}" presName="dummyNode1" presStyleLbl="node1" presStyleIdx="1" presStyleCnt="6"/>
      <dgm:spPr/>
    </dgm:pt>
    <dgm:pt modelId="{0AC55FB4-6C97-6849-B305-79345CD4768A}" type="pres">
      <dgm:prSet presAssocID="{09A9836D-8335-1C47-8BB4-3390C616C90B}" presName="childNode1" presStyleLbl="bgAcc1" presStyleIdx="2" presStyleCnt="6">
        <dgm:presLayoutVars>
          <dgm:bulletEnabled val="1"/>
        </dgm:presLayoutVars>
      </dgm:prSet>
      <dgm:spPr/>
    </dgm:pt>
    <dgm:pt modelId="{BA319923-A221-414C-A7FF-74B94DA7FF4B}" type="pres">
      <dgm:prSet presAssocID="{09A9836D-8335-1C47-8BB4-3390C616C90B}" presName="childNode1tx" presStyleLbl="bgAcc1" presStyleIdx="2" presStyleCnt="6">
        <dgm:presLayoutVars>
          <dgm:bulletEnabled val="1"/>
        </dgm:presLayoutVars>
      </dgm:prSet>
      <dgm:spPr/>
    </dgm:pt>
    <dgm:pt modelId="{895FFAFD-8CDC-C940-B0ED-51434D4EB52F}" type="pres">
      <dgm:prSet presAssocID="{09A9836D-8335-1C47-8BB4-3390C616C90B}" presName="parentNode1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0EACC-1F18-1B49-84AB-D54513D1B623}" type="pres">
      <dgm:prSet presAssocID="{09A9836D-8335-1C47-8BB4-3390C616C90B}" presName="connSite1" presStyleCnt="0"/>
      <dgm:spPr/>
    </dgm:pt>
    <dgm:pt modelId="{649807A3-E64E-BC47-B987-EFEA8CF7CBE6}" type="pres">
      <dgm:prSet presAssocID="{5D45C40D-71A6-4349-99DD-C4DF27570A19}" presName="Name9" presStyleLbl="sibTrans2D1" presStyleIdx="2" presStyleCnt="5"/>
      <dgm:spPr/>
      <dgm:t>
        <a:bodyPr/>
        <a:lstStyle/>
        <a:p>
          <a:endParaRPr lang="en-US"/>
        </a:p>
      </dgm:t>
    </dgm:pt>
    <dgm:pt modelId="{C3E52CD7-65B3-6140-878D-D8C3D56E7C8C}" type="pres">
      <dgm:prSet presAssocID="{31E8722C-A93E-DF4E-85C9-D161C49F4DC9}" presName="composite2" presStyleCnt="0"/>
      <dgm:spPr/>
    </dgm:pt>
    <dgm:pt modelId="{4E00927C-147F-FF42-B841-95B62F520BC2}" type="pres">
      <dgm:prSet presAssocID="{31E8722C-A93E-DF4E-85C9-D161C49F4DC9}" presName="dummyNode2" presStyleLbl="node1" presStyleIdx="2" presStyleCnt="6"/>
      <dgm:spPr/>
    </dgm:pt>
    <dgm:pt modelId="{F52C7759-F027-C64F-8058-D2004AC27A19}" type="pres">
      <dgm:prSet presAssocID="{31E8722C-A93E-DF4E-85C9-D161C49F4DC9}" presName="childNode2" presStyleLbl="bgAcc1" presStyleIdx="3" presStyleCnt="6">
        <dgm:presLayoutVars>
          <dgm:bulletEnabled val="1"/>
        </dgm:presLayoutVars>
      </dgm:prSet>
      <dgm:spPr/>
    </dgm:pt>
    <dgm:pt modelId="{58486EA3-3C14-4A41-AAF8-89EC2C1917DA}" type="pres">
      <dgm:prSet presAssocID="{31E8722C-A93E-DF4E-85C9-D161C49F4DC9}" presName="childNode2tx" presStyleLbl="bgAcc1" presStyleIdx="3" presStyleCnt="6">
        <dgm:presLayoutVars>
          <dgm:bulletEnabled val="1"/>
        </dgm:presLayoutVars>
      </dgm:prSet>
      <dgm:spPr/>
    </dgm:pt>
    <dgm:pt modelId="{F5E590E7-F012-FA42-A4C9-5DF430BF7C3B}" type="pres">
      <dgm:prSet presAssocID="{31E8722C-A93E-DF4E-85C9-D161C49F4DC9}" presName="parentNode2" presStyleLbl="node1" presStyleIdx="3" presStyleCnt="6" custScaleY="3350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C1856-37AC-D447-90A9-C8E013561E39}" type="pres">
      <dgm:prSet presAssocID="{31E8722C-A93E-DF4E-85C9-D161C49F4DC9}" presName="connSite2" presStyleCnt="0"/>
      <dgm:spPr/>
    </dgm:pt>
    <dgm:pt modelId="{1AE3BDC5-913D-3C48-8FCE-7E5B688C9B3A}" type="pres">
      <dgm:prSet presAssocID="{99C23402-DD7C-0D4A-864E-0D3DBD95DC6D}" presName="Name18" presStyleLbl="sibTrans2D1" presStyleIdx="3" presStyleCnt="5"/>
      <dgm:spPr/>
      <dgm:t>
        <a:bodyPr/>
        <a:lstStyle/>
        <a:p>
          <a:endParaRPr lang="en-US"/>
        </a:p>
      </dgm:t>
    </dgm:pt>
    <dgm:pt modelId="{BE311510-E3AD-104A-A779-9A7D46EA3813}" type="pres">
      <dgm:prSet presAssocID="{0AD52909-3B2B-3C40-A37B-11E769CD698E}" presName="composite1" presStyleCnt="0"/>
      <dgm:spPr/>
    </dgm:pt>
    <dgm:pt modelId="{58DF2E94-836C-CC40-80BC-E89F0661DDA2}" type="pres">
      <dgm:prSet presAssocID="{0AD52909-3B2B-3C40-A37B-11E769CD698E}" presName="dummyNode1" presStyleLbl="node1" presStyleIdx="3" presStyleCnt="6"/>
      <dgm:spPr/>
    </dgm:pt>
    <dgm:pt modelId="{994E91E1-5DB1-4342-BC65-182585235DFD}" type="pres">
      <dgm:prSet presAssocID="{0AD52909-3B2B-3C40-A37B-11E769CD698E}" presName="childNode1" presStyleLbl="bgAcc1" presStyleIdx="4" presStyleCnt="6">
        <dgm:presLayoutVars>
          <dgm:bulletEnabled val="1"/>
        </dgm:presLayoutVars>
      </dgm:prSet>
      <dgm:spPr/>
    </dgm:pt>
    <dgm:pt modelId="{11995D59-0EF3-F34D-8A66-712C94BDF7D2}" type="pres">
      <dgm:prSet presAssocID="{0AD52909-3B2B-3C40-A37B-11E769CD698E}" presName="childNode1tx" presStyleLbl="bgAcc1" presStyleIdx="4" presStyleCnt="6">
        <dgm:presLayoutVars>
          <dgm:bulletEnabled val="1"/>
        </dgm:presLayoutVars>
      </dgm:prSet>
      <dgm:spPr/>
    </dgm:pt>
    <dgm:pt modelId="{E26C39AA-A8F6-2845-A3A8-87A8EDD70FF1}" type="pres">
      <dgm:prSet presAssocID="{0AD52909-3B2B-3C40-A37B-11E769CD698E}" presName="parentNode1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39D6D-719C-F14C-96DC-33A955134D2C}" type="pres">
      <dgm:prSet presAssocID="{0AD52909-3B2B-3C40-A37B-11E769CD698E}" presName="connSite1" presStyleCnt="0"/>
      <dgm:spPr/>
    </dgm:pt>
    <dgm:pt modelId="{A1C4BD2C-204F-D94C-9D03-7E68C8A165D3}" type="pres">
      <dgm:prSet presAssocID="{70061284-D588-B247-AC38-B43F435BAEC5}" presName="Name9" presStyleLbl="sibTrans2D1" presStyleIdx="4" presStyleCnt="5"/>
      <dgm:spPr/>
      <dgm:t>
        <a:bodyPr/>
        <a:lstStyle/>
        <a:p>
          <a:endParaRPr lang="en-US"/>
        </a:p>
      </dgm:t>
    </dgm:pt>
    <dgm:pt modelId="{EE9DD522-E72A-1642-AE54-795581A31556}" type="pres">
      <dgm:prSet presAssocID="{C4E74821-AE90-8C4B-8F10-D0F33C60D73E}" presName="composite2" presStyleCnt="0"/>
      <dgm:spPr/>
    </dgm:pt>
    <dgm:pt modelId="{38C6682D-BBE1-F44B-ABB9-4DB845CC75D8}" type="pres">
      <dgm:prSet presAssocID="{C4E74821-AE90-8C4B-8F10-D0F33C60D73E}" presName="dummyNode2" presStyleLbl="node1" presStyleIdx="4" presStyleCnt="6"/>
      <dgm:spPr/>
    </dgm:pt>
    <dgm:pt modelId="{9A7DE75D-6861-4F41-BD4F-8519C934C05A}" type="pres">
      <dgm:prSet presAssocID="{C4E74821-AE90-8C4B-8F10-D0F33C60D73E}" presName="childNode2" presStyleLbl="bgAcc1" presStyleIdx="5" presStyleCnt="6">
        <dgm:presLayoutVars>
          <dgm:bulletEnabled val="1"/>
        </dgm:presLayoutVars>
      </dgm:prSet>
      <dgm:spPr/>
    </dgm:pt>
    <dgm:pt modelId="{BB0C7B85-E68E-9847-8DDD-F6D71EA6A900}" type="pres">
      <dgm:prSet presAssocID="{C4E74821-AE90-8C4B-8F10-D0F33C60D73E}" presName="childNode2tx" presStyleLbl="bgAcc1" presStyleIdx="5" presStyleCnt="6">
        <dgm:presLayoutVars>
          <dgm:bulletEnabled val="1"/>
        </dgm:presLayoutVars>
      </dgm:prSet>
      <dgm:spPr/>
    </dgm:pt>
    <dgm:pt modelId="{48FA103D-7460-8B49-BA38-3390D80960D1}" type="pres">
      <dgm:prSet presAssocID="{C4E74821-AE90-8C4B-8F10-D0F33C60D73E}" presName="parentNode2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97D9A-8DB1-F047-A1AC-8ED43C4DAD01}" type="pres">
      <dgm:prSet presAssocID="{C4E74821-AE90-8C4B-8F10-D0F33C60D73E}" presName="connSite2" presStyleCnt="0"/>
      <dgm:spPr/>
    </dgm:pt>
  </dgm:ptLst>
  <dgm:cxnLst>
    <dgm:cxn modelId="{6BC8246D-3081-344A-830A-62EEA388DDAD}" type="presOf" srcId="{5D45C40D-71A6-4349-99DD-C4DF27570A19}" destId="{649807A3-E64E-BC47-B987-EFEA8CF7CBE6}" srcOrd="0" destOrd="0" presId="urn:microsoft.com/office/officeart/2005/8/layout/hProcess4"/>
    <dgm:cxn modelId="{DD63F191-DDF2-3849-AA35-E869553A48E6}" type="presOf" srcId="{09A9836D-8335-1C47-8BB4-3390C616C90B}" destId="{895FFAFD-8CDC-C940-B0ED-51434D4EB52F}" srcOrd="0" destOrd="0" presId="urn:microsoft.com/office/officeart/2005/8/layout/hProcess4"/>
    <dgm:cxn modelId="{A56D6EDA-B3E2-DF4F-8154-7205AD0CE48A}" type="presOf" srcId="{C4E74821-AE90-8C4B-8F10-D0F33C60D73E}" destId="{48FA103D-7460-8B49-BA38-3390D80960D1}" srcOrd="0" destOrd="0" presId="urn:microsoft.com/office/officeart/2005/8/layout/hProcess4"/>
    <dgm:cxn modelId="{71D2F26B-8ABC-954D-BB00-D57AB79FA386}" type="presOf" srcId="{99C23402-DD7C-0D4A-864E-0D3DBD95DC6D}" destId="{1AE3BDC5-913D-3C48-8FCE-7E5B688C9B3A}" srcOrd="0" destOrd="0" presId="urn:microsoft.com/office/officeart/2005/8/layout/hProcess4"/>
    <dgm:cxn modelId="{70E2CC67-09A1-794A-AF41-4FEA567729F8}" srcId="{CDA488C9-056A-634E-BFA8-BD87F00F5DB6}" destId="{3457333A-1B33-9D42-B917-E84181F384AF}" srcOrd="1" destOrd="0" parTransId="{48D0283D-FB43-A34A-A1E2-980AD260DBDB}" sibTransId="{DACDB264-57D6-2C4D-A673-66FF281F8C48}"/>
    <dgm:cxn modelId="{542718B8-4CE4-3143-ADA9-0960BCD60889}" type="presOf" srcId="{DACDB264-57D6-2C4D-A673-66FF281F8C48}" destId="{C390B46B-ED84-F345-8146-5AC04A50BF9D}" srcOrd="0" destOrd="0" presId="urn:microsoft.com/office/officeart/2005/8/layout/hProcess4"/>
    <dgm:cxn modelId="{7C752ED6-5A18-124C-8BAE-E74D979514A7}" type="presOf" srcId="{9BE84563-74F7-DE4F-8BF7-2FF2FB083A26}" destId="{3931520E-BD53-A440-9835-DE9F0F49846A}" srcOrd="0" destOrd="0" presId="urn:microsoft.com/office/officeart/2005/8/layout/hProcess4"/>
    <dgm:cxn modelId="{B7781438-4B66-8D4C-859F-E4E9F716A11D}" srcId="{CDA488C9-056A-634E-BFA8-BD87F00F5DB6}" destId="{0AD52909-3B2B-3C40-A37B-11E769CD698E}" srcOrd="4" destOrd="0" parTransId="{6FBFCE2D-8FA5-E24E-9310-1C9C22087C09}" sibTransId="{70061284-D588-B247-AC38-B43F435BAEC5}"/>
    <dgm:cxn modelId="{ACEE2B52-CB5D-A14C-849D-A0F2D132522F}" srcId="{CDA488C9-056A-634E-BFA8-BD87F00F5DB6}" destId="{09A9836D-8335-1C47-8BB4-3390C616C90B}" srcOrd="2" destOrd="0" parTransId="{D8DF92E6-38C3-804C-B5B4-DA52509D6AAF}" sibTransId="{5D45C40D-71A6-4349-99DD-C4DF27570A19}"/>
    <dgm:cxn modelId="{DCD71E47-92A9-EA4E-9308-27A66E04C4C7}" type="presOf" srcId="{CDA488C9-056A-634E-BFA8-BD87F00F5DB6}" destId="{D3EC5BB4-52B5-6F45-ACCC-E1374FF76866}" srcOrd="0" destOrd="0" presId="urn:microsoft.com/office/officeart/2005/8/layout/hProcess4"/>
    <dgm:cxn modelId="{12AEF314-493E-534C-8541-36D730906CB4}" type="presOf" srcId="{8276BC7A-F885-6D47-8663-A95187EBE7D2}" destId="{A0170B24-AD93-324D-A3CC-E4D8AAD17775}" srcOrd="0" destOrd="0" presId="urn:microsoft.com/office/officeart/2005/8/layout/hProcess4"/>
    <dgm:cxn modelId="{25CFA17B-7ECB-8F41-AE44-D438C220E8D1}" type="presOf" srcId="{3457333A-1B33-9D42-B917-E84181F384AF}" destId="{5B92BCB3-F53B-4540-966A-A26BB0EE6706}" srcOrd="0" destOrd="0" presId="urn:microsoft.com/office/officeart/2005/8/layout/hProcess4"/>
    <dgm:cxn modelId="{649478FF-27C6-C348-A989-00792F2F4148}" srcId="{CDA488C9-056A-634E-BFA8-BD87F00F5DB6}" destId="{31E8722C-A93E-DF4E-85C9-D161C49F4DC9}" srcOrd="3" destOrd="0" parTransId="{05FE095C-7EC6-E243-8B9F-9DB838C609FF}" sibTransId="{99C23402-DD7C-0D4A-864E-0D3DBD95DC6D}"/>
    <dgm:cxn modelId="{9F81912A-F72A-B54E-9B4E-7EEC947CE175}" srcId="{CDA488C9-056A-634E-BFA8-BD87F00F5DB6}" destId="{C4E74821-AE90-8C4B-8F10-D0F33C60D73E}" srcOrd="5" destOrd="0" parTransId="{C763F8E6-3258-BB4C-BBB8-84CDF99FAB95}" sibTransId="{39231BAD-B4EC-AE43-B119-CAFC60BE3CFE}"/>
    <dgm:cxn modelId="{801B8E46-D848-4D41-BF7F-D69794A6231C}" type="presOf" srcId="{31E8722C-A93E-DF4E-85C9-D161C49F4DC9}" destId="{F5E590E7-F012-FA42-A4C9-5DF430BF7C3B}" srcOrd="0" destOrd="0" presId="urn:microsoft.com/office/officeart/2005/8/layout/hProcess4"/>
    <dgm:cxn modelId="{2C77AF8B-B2F3-3644-9513-FB391C0AF022}" type="presOf" srcId="{70061284-D588-B247-AC38-B43F435BAEC5}" destId="{A1C4BD2C-204F-D94C-9D03-7E68C8A165D3}" srcOrd="0" destOrd="0" presId="urn:microsoft.com/office/officeart/2005/8/layout/hProcess4"/>
    <dgm:cxn modelId="{6C47D742-0F95-4849-ACA3-D3BA47358994}" type="presOf" srcId="{0AD52909-3B2B-3C40-A37B-11E769CD698E}" destId="{E26C39AA-A8F6-2845-A3A8-87A8EDD70FF1}" srcOrd="0" destOrd="0" presId="urn:microsoft.com/office/officeart/2005/8/layout/hProcess4"/>
    <dgm:cxn modelId="{1F26BC7C-F1D0-7340-97E3-FE5A0B44F0C9}" srcId="{CDA488C9-056A-634E-BFA8-BD87F00F5DB6}" destId="{9BE84563-74F7-DE4F-8BF7-2FF2FB083A26}" srcOrd="0" destOrd="0" parTransId="{EE5CD360-777C-C24B-AF0C-D6BF106BBE86}" sibTransId="{8276BC7A-F885-6D47-8663-A95187EBE7D2}"/>
    <dgm:cxn modelId="{5EB5A51E-AF66-8844-99CA-A8E08D414A32}" type="presParOf" srcId="{D3EC5BB4-52B5-6F45-ACCC-E1374FF76866}" destId="{B3D5F908-950B-3149-9DB7-FA035A6451B2}" srcOrd="0" destOrd="0" presId="urn:microsoft.com/office/officeart/2005/8/layout/hProcess4"/>
    <dgm:cxn modelId="{AE3AA2B6-CDDD-AD49-9B18-6211FFE66B42}" type="presParOf" srcId="{D3EC5BB4-52B5-6F45-ACCC-E1374FF76866}" destId="{B88CC4E6-0211-004E-9D8A-5CB5E2FEBF6A}" srcOrd="1" destOrd="0" presId="urn:microsoft.com/office/officeart/2005/8/layout/hProcess4"/>
    <dgm:cxn modelId="{BC5B9347-C075-DF48-8562-0FE9D1407E09}" type="presParOf" srcId="{D3EC5BB4-52B5-6F45-ACCC-E1374FF76866}" destId="{0849FC59-E605-A748-A3D6-02B9AABCCDE3}" srcOrd="2" destOrd="0" presId="urn:microsoft.com/office/officeart/2005/8/layout/hProcess4"/>
    <dgm:cxn modelId="{3604971D-72D1-B549-9B7F-0ACDCDC19BB3}" type="presParOf" srcId="{0849FC59-E605-A748-A3D6-02B9AABCCDE3}" destId="{168AD5A4-87A1-814B-8D80-7BD3EB6DF95A}" srcOrd="0" destOrd="0" presId="urn:microsoft.com/office/officeart/2005/8/layout/hProcess4"/>
    <dgm:cxn modelId="{8CB62FCF-1A82-E242-8F9C-668C15E77E8A}" type="presParOf" srcId="{168AD5A4-87A1-814B-8D80-7BD3EB6DF95A}" destId="{941D2830-EF08-D343-95D9-AAB7707059F3}" srcOrd="0" destOrd="0" presId="urn:microsoft.com/office/officeart/2005/8/layout/hProcess4"/>
    <dgm:cxn modelId="{B9DE90BE-4442-C44F-96D8-945986E435EB}" type="presParOf" srcId="{168AD5A4-87A1-814B-8D80-7BD3EB6DF95A}" destId="{7F82F609-AB85-C142-AAF4-12314BB42252}" srcOrd="1" destOrd="0" presId="urn:microsoft.com/office/officeart/2005/8/layout/hProcess4"/>
    <dgm:cxn modelId="{F36B97DD-40B9-0141-BC9B-85FC8C7F52B1}" type="presParOf" srcId="{168AD5A4-87A1-814B-8D80-7BD3EB6DF95A}" destId="{5AECCB8C-2609-A54E-AC24-9F76C539A876}" srcOrd="2" destOrd="0" presId="urn:microsoft.com/office/officeart/2005/8/layout/hProcess4"/>
    <dgm:cxn modelId="{61B68B46-8F12-6249-A528-AAD3E5682C57}" type="presParOf" srcId="{168AD5A4-87A1-814B-8D80-7BD3EB6DF95A}" destId="{3931520E-BD53-A440-9835-DE9F0F49846A}" srcOrd="3" destOrd="0" presId="urn:microsoft.com/office/officeart/2005/8/layout/hProcess4"/>
    <dgm:cxn modelId="{67EEC5CB-1754-E04A-86C1-9BBABE071132}" type="presParOf" srcId="{168AD5A4-87A1-814B-8D80-7BD3EB6DF95A}" destId="{14F4C9DB-8458-A34D-8CE8-8C7235831EB3}" srcOrd="4" destOrd="0" presId="urn:microsoft.com/office/officeart/2005/8/layout/hProcess4"/>
    <dgm:cxn modelId="{B33742DF-34F6-8F44-B944-A9C38B92BD50}" type="presParOf" srcId="{0849FC59-E605-A748-A3D6-02B9AABCCDE3}" destId="{A0170B24-AD93-324D-A3CC-E4D8AAD17775}" srcOrd="1" destOrd="0" presId="urn:microsoft.com/office/officeart/2005/8/layout/hProcess4"/>
    <dgm:cxn modelId="{13EB7BC5-5FB4-294A-ADE2-D94F913D0A6E}" type="presParOf" srcId="{0849FC59-E605-A748-A3D6-02B9AABCCDE3}" destId="{B59AAD6F-CA88-3E4E-A210-7C2E2325B916}" srcOrd="2" destOrd="0" presId="urn:microsoft.com/office/officeart/2005/8/layout/hProcess4"/>
    <dgm:cxn modelId="{F9B639E6-A208-E945-A6D4-DC9ADD47816A}" type="presParOf" srcId="{B59AAD6F-CA88-3E4E-A210-7C2E2325B916}" destId="{9ABEADE1-CEF0-1344-AAD6-9133814B9D5E}" srcOrd="0" destOrd="0" presId="urn:microsoft.com/office/officeart/2005/8/layout/hProcess4"/>
    <dgm:cxn modelId="{D0BCA152-EBF0-1C4F-9298-C67A8A7EA122}" type="presParOf" srcId="{B59AAD6F-CA88-3E4E-A210-7C2E2325B916}" destId="{ADDF5D45-2390-9B45-AFDF-8C813602C594}" srcOrd="1" destOrd="0" presId="urn:microsoft.com/office/officeart/2005/8/layout/hProcess4"/>
    <dgm:cxn modelId="{08209306-DE7E-6548-BC79-A9AC4BC951C6}" type="presParOf" srcId="{B59AAD6F-CA88-3E4E-A210-7C2E2325B916}" destId="{59DB5DAA-CD00-5447-A1C5-C76442ABF41C}" srcOrd="2" destOrd="0" presId="urn:microsoft.com/office/officeart/2005/8/layout/hProcess4"/>
    <dgm:cxn modelId="{C2D481F2-5613-B64A-BC92-E478223F56B2}" type="presParOf" srcId="{B59AAD6F-CA88-3E4E-A210-7C2E2325B916}" destId="{5B92BCB3-F53B-4540-966A-A26BB0EE6706}" srcOrd="3" destOrd="0" presId="urn:microsoft.com/office/officeart/2005/8/layout/hProcess4"/>
    <dgm:cxn modelId="{3ADAD29F-67CE-3340-B249-B09EB43B1575}" type="presParOf" srcId="{B59AAD6F-CA88-3E4E-A210-7C2E2325B916}" destId="{34367EEB-995F-4F4C-81FC-6E41CE20D29B}" srcOrd="4" destOrd="0" presId="urn:microsoft.com/office/officeart/2005/8/layout/hProcess4"/>
    <dgm:cxn modelId="{EAC0B603-12BB-D541-88D7-BC6894B72597}" type="presParOf" srcId="{0849FC59-E605-A748-A3D6-02B9AABCCDE3}" destId="{C390B46B-ED84-F345-8146-5AC04A50BF9D}" srcOrd="3" destOrd="0" presId="urn:microsoft.com/office/officeart/2005/8/layout/hProcess4"/>
    <dgm:cxn modelId="{20D2FD20-0A18-C044-998B-709C8B967ADA}" type="presParOf" srcId="{0849FC59-E605-A748-A3D6-02B9AABCCDE3}" destId="{9D795615-2E2D-9E43-816B-987B90E6F1E4}" srcOrd="4" destOrd="0" presId="urn:microsoft.com/office/officeart/2005/8/layout/hProcess4"/>
    <dgm:cxn modelId="{42B647E1-7E10-B74D-94B5-7E379188F186}" type="presParOf" srcId="{9D795615-2E2D-9E43-816B-987B90E6F1E4}" destId="{4E8440BB-66D0-2A40-BA16-B94F140681A1}" srcOrd="0" destOrd="0" presId="urn:microsoft.com/office/officeart/2005/8/layout/hProcess4"/>
    <dgm:cxn modelId="{802F9C36-87EC-7C43-AE6C-B8BCC957CB08}" type="presParOf" srcId="{9D795615-2E2D-9E43-816B-987B90E6F1E4}" destId="{0AC55FB4-6C97-6849-B305-79345CD4768A}" srcOrd="1" destOrd="0" presId="urn:microsoft.com/office/officeart/2005/8/layout/hProcess4"/>
    <dgm:cxn modelId="{502C49FD-1DDE-AA46-9D9C-DBD1A76E4407}" type="presParOf" srcId="{9D795615-2E2D-9E43-816B-987B90E6F1E4}" destId="{BA319923-A221-414C-A7FF-74B94DA7FF4B}" srcOrd="2" destOrd="0" presId="urn:microsoft.com/office/officeart/2005/8/layout/hProcess4"/>
    <dgm:cxn modelId="{6C0BC80F-40B2-ED49-B3BC-6F1B2B13507C}" type="presParOf" srcId="{9D795615-2E2D-9E43-816B-987B90E6F1E4}" destId="{895FFAFD-8CDC-C940-B0ED-51434D4EB52F}" srcOrd="3" destOrd="0" presId="urn:microsoft.com/office/officeart/2005/8/layout/hProcess4"/>
    <dgm:cxn modelId="{A2567090-9BE0-CD4C-BC79-1B210B863645}" type="presParOf" srcId="{9D795615-2E2D-9E43-816B-987B90E6F1E4}" destId="{3DA0EACC-1F18-1B49-84AB-D54513D1B623}" srcOrd="4" destOrd="0" presId="urn:microsoft.com/office/officeart/2005/8/layout/hProcess4"/>
    <dgm:cxn modelId="{21CEF3B2-75FE-404C-8072-F16932B66F69}" type="presParOf" srcId="{0849FC59-E605-A748-A3D6-02B9AABCCDE3}" destId="{649807A3-E64E-BC47-B987-EFEA8CF7CBE6}" srcOrd="5" destOrd="0" presId="urn:microsoft.com/office/officeart/2005/8/layout/hProcess4"/>
    <dgm:cxn modelId="{ED21133D-C4AF-1E47-947E-FC71B2CB98B2}" type="presParOf" srcId="{0849FC59-E605-A748-A3D6-02B9AABCCDE3}" destId="{C3E52CD7-65B3-6140-878D-D8C3D56E7C8C}" srcOrd="6" destOrd="0" presId="urn:microsoft.com/office/officeart/2005/8/layout/hProcess4"/>
    <dgm:cxn modelId="{77B62567-3623-2141-9CF5-259ECAFDCD88}" type="presParOf" srcId="{C3E52CD7-65B3-6140-878D-D8C3D56E7C8C}" destId="{4E00927C-147F-FF42-B841-95B62F520BC2}" srcOrd="0" destOrd="0" presId="urn:microsoft.com/office/officeart/2005/8/layout/hProcess4"/>
    <dgm:cxn modelId="{8EECBED4-C1CD-0C41-9725-087348C54FFB}" type="presParOf" srcId="{C3E52CD7-65B3-6140-878D-D8C3D56E7C8C}" destId="{F52C7759-F027-C64F-8058-D2004AC27A19}" srcOrd="1" destOrd="0" presId="urn:microsoft.com/office/officeart/2005/8/layout/hProcess4"/>
    <dgm:cxn modelId="{D933C589-3721-D64B-8C4C-0220E1829473}" type="presParOf" srcId="{C3E52CD7-65B3-6140-878D-D8C3D56E7C8C}" destId="{58486EA3-3C14-4A41-AAF8-89EC2C1917DA}" srcOrd="2" destOrd="0" presId="urn:microsoft.com/office/officeart/2005/8/layout/hProcess4"/>
    <dgm:cxn modelId="{DE5E8FDC-8B84-E141-8CFD-5D30CD38EB4B}" type="presParOf" srcId="{C3E52CD7-65B3-6140-878D-D8C3D56E7C8C}" destId="{F5E590E7-F012-FA42-A4C9-5DF430BF7C3B}" srcOrd="3" destOrd="0" presId="urn:microsoft.com/office/officeart/2005/8/layout/hProcess4"/>
    <dgm:cxn modelId="{CF944BB3-A722-1D46-8F89-4FD72D599E58}" type="presParOf" srcId="{C3E52CD7-65B3-6140-878D-D8C3D56E7C8C}" destId="{A4FC1856-37AC-D447-90A9-C8E013561E39}" srcOrd="4" destOrd="0" presId="urn:microsoft.com/office/officeart/2005/8/layout/hProcess4"/>
    <dgm:cxn modelId="{EC3C5025-0CCE-0046-B50D-9F92227FC306}" type="presParOf" srcId="{0849FC59-E605-A748-A3D6-02B9AABCCDE3}" destId="{1AE3BDC5-913D-3C48-8FCE-7E5B688C9B3A}" srcOrd="7" destOrd="0" presId="urn:microsoft.com/office/officeart/2005/8/layout/hProcess4"/>
    <dgm:cxn modelId="{22A09023-9D1B-2142-A842-DC5D9DB4F34A}" type="presParOf" srcId="{0849FC59-E605-A748-A3D6-02B9AABCCDE3}" destId="{BE311510-E3AD-104A-A779-9A7D46EA3813}" srcOrd="8" destOrd="0" presId="urn:microsoft.com/office/officeart/2005/8/layout/hProcess4"/>
    <dgm:cxn modelId="{AD49D712-956E-DC4B-A16B-7B0BE611BD49}" type="presParOf" srcId="{BE311510-E3AD-104A-A779-9A7D46EA3813}" destId="{58DF2E94-836C-CC40-80BC-E89F0661DDA2}" srcOrd="0" destOrd="0" presId="urn:microsoft.com/office/officeart/2005/8/layout/hProcess4"/>
    <dgm:cxn modelId="{A702FDEB-D812-7446-88DB-1608B1140DA4}" type="presParOf" srcId="{BE311510-E3AD-104A-A779-9A7D46EA3813}" destId="{994E91E1-5DB1-4342-BC65-182585235DFD}" srcOrd="1" destOrd="0" presId="urn:microsoft.com/office/officeart/2005/8/layout/hProcess4"/>
    <dgm:cxn modelId="{033E8946-1DC1-2F47-AC0C-C514707BB5BD}" type="presParOf" srcId="{BE311510-E3AD-104A-A779-9A7D46EA3813}" destId="{11995D59-0EF3-F34D-8A66-712C94BDF7D2}" srcOrd="2" destOrd="0" presId="urn:microsoft.com/office/officeart/2005/8/layout/hProcess4"/>
    <dgm:cxn modelId="{52EFF027-F5DE-A248-8054-52844E67A55D}" type="presParOf" srcId="{BE311510-E3AD-104A-A779-9A7D46EA3813}" destId="{E26C39AA-A8F6-2845-A3A8-87A8EDD70FF1}" srcOrd="3" destOrd="0" presId="urn:microsoft.com/office/officeart/2005/8/layout/hProcess4"/>
    <dgm:cxn modelId="{62899580-E5E3-DB48-B249-ABD8CE277AD8}" type="presParOf" srcId="{BE311510-E3AD-104A-A779-9A7D46EA3813}" destId="{37339D6D-719C-F14C-96DC-33A955134D2C}" srcOrd="4" destOrd="0" presId="urn:microsoft.com/office/officeart/2005/8/layout/hProcess4"/>
    <dgm:cxn modelId="{015226ED-77E7-3C4F-BF2B-88022E190970}" type="presParOf" srcId="{0849FC59-E605-A748-A3D6-02B9AABCCDE3}" destId="{A1C4BD2C-204F-D94C-9D03-7E68C8A165D3}" srcOrd="9" destOrd="0" presId="urn:microsoft.com/office/officeart/2005/8/layout/hProcess4"/>
    <dgm:cxn modelId="{B847D130-C35C-B545-B08C-B53743EDD556}" type="presParOf" srcId="{0849FC59-E605-A748-A3D6-02B9AABCCDE3}" destId="{EE9DD522-E72A-1642-AE54-795581A31556}" srcOrd="10" destOrd="0" presId="urn:microsoft.com/office/officeart/2005/8/layout/hProcess4"/>
    <dgm:cxn modelId="{ADE309BD-D2FE-9F47-B765-4F82C0BE3B1A}" type="presParOf" srcId="{EE9DD522-E72A-1642-AE54-795581A31556}" destId="{38C6682D-BBE1-F44B-ABB9-4DB845CC75D8}" srcOrd="0" destOrd="0" presId="urn:microsoft.com/office/officeart/2005/8/layout/hProcess4"/>
    <dgm:cxn modelId="{1070ED19-21EF-CC4E-8CDB-A052D16C9879}" type="presParOf" srcId="{EE9DD522-E72A-1642-AE54-795581A31556}" destId="{9A7DE75D-6861-4F41-BD4F-8519C934C05A}" srcOrd="1" destOrd="0" presId="urn:microsoft.com/office/officeart/2005/8/layout/hProcess4"/>
    <dgm:cxn modelId="{720C88D5-9042-B64F-9527-93927C8395E1}" type="presParOf" srcId="{EE9DD522-E72A-1642-AE54-795581A31556}" destId="{BB0C7B85-E68E-9847-8DDD-F6D71EA6A900}" srcOrd="2" destOrd="0" presId="urn:microsoft.com/office/officeart/2005/8/layout/hProcess4"/>
    <dgm:cxn modelId="{F1B9BA82-9996-134F-B5E6-4D0B26591587}" type="presParOf" srcId="{EE9DD522-E72A-1642-AE54-795581A31556}" destId="{48FA103D-7460-8B49-BA38-3390D80960D1}" srcOrd="3" destOrd="0" presId="urn:microsoft.com/office/officeart/2005/8/layout/hProcess4"/>
    <dgm:cxn modelId="{3F66A177-EFE3-054F-8483-6EFCDB101710}" type="presParOf" srcId="{EE9DD522-E72A-1642-AE54-795581A31556}" destId="{4B097D9A-8DB1-F047-A1AC-8ED43C4DAD0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C12E4E-25D6-CF4A-81A9-853ED8EB3987}" type="doc">
      <dgm:prSet loTypeId="urn:microsoft.com/office/officeart/2005/8/layout/hList2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EC770C-E303-ED4B-84BA-DB83A1F22BD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P&amp;D</a:t>
          </a:r>
          <a:endParaRPr lang="en-US" dirty="0">
            <a:solidFill>
              <a:srgbClr val="000000"/>
            </a:solidFill>
          </a:endParaRPr>
        </a:p>
      </dgm:t>
    </dgm:pt>
    <dgm:pt modelId="{998AA685-5A65-7F41-A3AB-45B7FA52383E}" type="parTrans" cxnId="{A9DE2105-6CAE-2B46-B3C2-3E98A341679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C7BEA90-CEA7-3F4B-8D42-F5FA41562B0F}" type="sibTrans" cxnId="{A9DE2105-6CAE-2B46-B3C2-3E98A341679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275D818-2594-8244-82B3-F639A8B0A355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Projeto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aprovado</a:t>
          </a:r>
          <a:r>
            <a:rPr lang="en-US" dirty="0" smtClean="0">
              <a:solidFill>
                <a:srgbClr val="000000"/>
              </a:solidFill>
            </a:rPr>
            <a:t> no IFRJ</a:t>
          </a:r>
          <a:endParaRPr lang="en-US" dirty="0">
            <a:solidFill>
              <a:srgbClr val="000000"/>
            </a:solidFill>
          </a:endParaRPr>
        </a:p>
      </dgm:t>
    </dgm:pt>
    <dgm:pt modelId="{D8EF89EE-7041-3642-AA49-EB024AAD44F3}" type="parTrans" cxnId="{B9F6223E-71D5-9144-A77C-E44005CB538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2E52F8C-4BAD-C94C-8759-2C9DA02DD592}" type="sibTrans" cxnId="{B9F6223E-71D5-9144-A77C-E44005CB538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5266642-8255-B048-BCAD-5F2BF80EF5C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PRESTAÇÃO DE SERVICOS</a:t>
          </a:r>
          <a:endParaRPr lang="en-US" dirty="0">
            <a:solidFill>
              <a:srgbClr val="000000"/>
            </a:solidFill>
          </a:endParaRPr>
        </a:p>
      </dgm:t>
    </dgm:pt>
    <dgm:pt modelId="{03790C9D-36EB-A840-B00A-A54A7580BDA5}" type="parTrans" cxnId="{217E9B6F-ED92-984B-B260-FA449D57585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97A4FBD-8CC8-0F47-AAE9-56CF8013A90E}" type="sibTrans" cxnId="{217E9B6F-ED92-984B-B260-FA449D57585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EA31315-2116-F049-8170-50969461B39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Plano de </a:t>
          </a:r>
          <a:r>
            <a:rPr lang="en-US" dirty="0" err="1" smtClean="0">
              <a:solidFill>
                <a:srgbClr val="000000"/>
              </a:solidFill>
            </a:rPr>
            <a:t>trabalho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aprovado</a:t>
          </a:r>
          <a:r>
            <a:rPr lang="en-US" dirty="0" smtClean="0">
              <a:solidFill>
                <a:srgbClr val="000000"/>
              </a:solidFill>
            </a:rPr>
            <a:t> no IFRJ</a:t>
          </a:r>
          <a:endParaRPr lang="en-US" dirty="0">
            <a:solidFill>
              <a:srgbClr val="000000"/>
            </a:solidFill>
          </a:endParaRPr>
        </a:p>
      </dgm:t>
    </dgm:pt>
    <dgm:pt modelId="{421F3BC0-CDD7-8741-B778-732AB2DEE86A}" type="parTrans" cxnId="{19FF40E3-FF92-724A-A8BA-1E04DFAC5E3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52ECBC3-722C-284F-8E8E-60EEBC5469D3}" type="sibTrans" cxnId="{19FF40E3-FF92-724A-A8BA-1E04DFAC5E3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7E81299-EE5F-374E-A970-373DB0A08E6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EVENTOS com </a:t>
          </a:r>
          <a:r>
            <a:rPr lang="en-US" dirty="0" err="1" smtClean="0">
              <a:solidFill>
                <a:srgbClr val="000000"/>
              </a:solidFill>
            </a:rPr>
            <a:t>patrocinadores</a:t>
          </a:r>
          <a:endParaRPr lang="en-US" dirty="0">
            <a:solidFill>
              <a:srgbClr val="000000"/>
            </a:solidFill>
          </a:endParaRPr>
        </a:p>
      </dgm:t>
    </dgm:pt>
    <dgm:pt modelId="{DB6CD2AA-7DE2-5444-8AF8-934A8F91CE02}" type="parTrans" cxnId="{AC73F2DF-CB2E-5949-8DE2-8A3BE11BAA0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8A6D689-4A06-C74D-BDE2-1AA0DD5DE1A8}" type="sibTrans" cxnId="{AC73F2DF-CB2E-5949-8DE2-8A3BE11BAA0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5E9B37C-6C30-D042-997F-892EEA24A2A2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Projeto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aprovado</a:t>
          </a:r>
          <a:r>
            <a:rPr lang="en-US" dirty="0" smtClean="0">
              <a:solidFill>
                <a:srgbClr val="000000"/>
              </a:solidFill>
            </a:rPr>
            <a:t> no IFRJ</a:t>
          </a:r>
          <a:endParaRPr lang="en-US" dirty="0">
            <a:solidFill>
              <a:srgbClr val="000000"/>
            </a:solidFill>
          </a:endParaRPr>
        </a:p>
      </dgm:t>
    </dgm:pt>
    <dgm:pt modelId="{DE2EFFB1-9463-1245-BA55-F18586D5ADBD}" type="parTrans" cxnId="{308AC5E9-DFCD-B84A-9FEB-FFF9BFFA930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FF5552D-3F12-A043-804C-6417DDCFF3E1}" type="sibTrans" cxnId="{308AC5E9-DFCD-B84A-9FEB-FFF9BFFA930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ED6347A-F000-204A-A1A5-2F3D7C42EC4D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Recurso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recebido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pela</a:t>
          </a:r>
          <a:r>
            <a:rPr lang="en-US" dirty="0" smtClean="0">
              <a:solidFill>
                <a:srgbClr val="000000"/>
              </a:solidFill>
            </a:rPr>
            <a:t> FACC</a:t>
          </a:r>
          <a:endParaRPr lang="en-US" dirty="0">
            <a:solidFill>
              <a:srgbClr val="000000"/>
            </a:solidFill>
          </a:endParaRPr>
        </a:p>
      </dgm:t>
    </dgm:pt>
    <dgm:pt modelId="{239BD894-4C15-2243-B86A-386432E44B66}" type="parTrans" cxnId="{7AD3C641-EB78-3E43-BB2F-E3AC8D4C8D5B}">
      <dgm:prSet/>
      <dgm:spPr/>
      <dgm:t>
        <a:bodyPr/>
        <a:lstStyle/>
        <a:p>
          <a:endParaRPr lang="en-US"/>
        </a:p>
      </dgm:t>
    </dgm:pt>
    <dgm:pt modelId="{D9B4EBE2-F0B0-F744-A6B9-84C82E880366}" type="sibTrans" cxnId="{7AD3C641-EB78-3E43-BB2F-E3AC8D4C8D5B}">
      <dgm:prSet/>
      <dgm:spPr/>
      <dgm:t>
        <a:bodyPr/>
        <a:lstStyle/>
        <a:p>
          <a:endParaRPr lang="en-US"/>
        </a:p>
      </dgm:t>
    </dgm:pt>
    <dgm:pt modelId="{BC2C2965-95A4-A745-AC88-3425E9760FDE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Contas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correntes</a:t>
          </a:r>
          <a:r>
            <a:rPr lang="en-US" dirty="0" smtClean="0">
              <a:solidFill>
                <a:srgbClr val="000000"/>
              </a:solidFill>
            </a:rPr>
            <a:t> e </a:t>
          </a:r>
          <a:r>
            <a:rPr lang="en-US" dirty="0" err="1" smtClean="0">
              <a:solidFill>
                <a:srgbClr val="000000"/>
              </a:solidFill>
            </a:rPr>
            <a:t>taxas</a:t>
          </a:r>
          <a:endParaRPr lang="en-US" dirty="0">
            <a:solidFill>
              <a:srgbClr val="000000"/>
            </a:solidFill>
          </a:endParaRPr>
        </a:p>
      </dgm:t>
    </dgm:pt>
    <dgm:pt modelId="{B90074C4-1989-F54F-BC1C-A8B8EA57BC92}" type="parTrans" cxnId="{F823BDB4-EA75-D340-9184-8C86D8809758}">
      <dgm:prSet/>
      <dgm:spPr/>
      <dgm:t>
        <a:bodyPr/>
        <a:lstStyle/>
        <a:p>
          <a:endParaRPr lang="en-US"/>
        </a:p>
      </dgm:t>
    </dgm:pt>
    <dgm:pt modelId="{2C1D8539-6EF3-9C41-8C72-0D272420234C}" type="sibTrans" cxnId="{F823BDB4-EA75-D340-9184-8C86D8809758}">
      <dgm:prSet/>
      <dgm:spPr/>
      <dgm:t>
        <a:bodyPr/>
        <a:lstStyle/>
        <a:p>
          <a:endParaRPr lang="en-US"/>
        </a:p>
      </dgm:t>
    </dgm:pt>
    <dgm:pt modelId="{891F9DF4-1CCF-3F4C-A395-3DB5A2D345D6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Execução</a:t>
          </a:r>
          <a:r>
            <a:rPr lang="en-US" dirty="0" smtClean="0">
              <a:solidFill>
                <a:srgbClr val="000000"/>
              </a:solidFill>
            </a:rPr>
            <a:t> da </a:t>
          </a:r>
          <a:r>
            <a:rPr lang="en-US" dirty="0" err="1" smtClean="0">
              <a:solidFill>
                <a:srgbClr val="000000"/>
              </a:solidFill>
            </a:rPr>
            <a:t>gestão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financeira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pela</a:t>
          </a:r>
          <a:r>
            <a:rPr lang="en-US" dirty="0" smtClean="0">
              <a:solidFill>
                <a:srgbClr val="000000"/>
              </a:solidFill>
            </a:rPr>
            <a:t> FACC</a:t>
          </a:r>
          <a:endParaRPr lang="en-US" dirty="0">
            <a:solidFill>
              <a:srgbClr val="000000"/>
            </a:solidFill>
          </a:endParaRPr>
        </a:p>
      </dgm:t>
    </dgm:pt>
    <dgm:pt modelId="{4AE8BA2D-D372-0E42-970A-4ABFF6DF3AA0}" type="parTrans" cxnId="{84EDC917-6475-EF4C-B374-F6FEA78AC755}">
      <dgm:prSet/>
      <dgm:spPr/>
      <dgm:t>
        <a:bodyPr/>
        <a:lstStyle/>
        <a:p>
          <a:endParaRPr lang="en-US"/>
        </a:p>
      </dgm:t>
    </dgm:pt>
    <dgm:pt modelId="{D21C5BA8-C714-EE47-8562-7B4A7E1A4784}" type="sibTrans" cxnId="{84EDC917-6475-EF4C-B374-F6FEA78AC755}">
      <dgm:prSet/>
      <dgm:spPr/>
      <dgm:t>
        <a:bodyPr/>
        <a:lstStyle/>
        <a:p>
          <a:endParaRPr lang="en-US"/>
        </a:p>
      </dgm:t>
    </dgm:pt>
    <dgm:pt modelId="{7EA3AFDD-9F06-FC49-AC7B-4EFD6EE0F5AB}">
      <dgm:prSet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FACC </a:t>
          </a:r>
          <a:r>
            <a:rPr lang="en-US" dirty="0" err="1" smtClean="0">
              <a:solidFill>
                <a:srgbClr val="000000"/>
              </a:solidFill>
            </a:rPr>
            <a:t>elabora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Proposta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Tecnica</a:t>
          </a:r>
          <a:r>
            <a:rPr lang="en-US" dirty="0" smtClean="0">
              <a:solidFill>
                <a:srgbClr val="000000"/>
              </a:solidFill>
            </a:rPr>
            <a:t> e </a:t>
          </a:r>
          <a:r>
            <a:rPr lang="en-US" dirty="0" err="1" smtClean="0">
              <a:solidFill>
                <a:srgbClr val="000000"/>
              </a:solidFill>
            </a:rPr>
            <a:t>contacta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empresa</a:t>
          </a:r>
          <a:endParaRPr lang="en-US" dirty="0">
            <a:solidFill>
              <a:srgbClr val="000000"/>
            </a:solidFill>
          </a:endParaRPr>
        </a:p>
      </dgm:t>
    </dgm:pt>
    <dgm:pt modelId="{A0FA4F23-B4C4-054A-ABCA-C0D52777BB3E}" type="parTrans" cxnId="{D6C3DF67-031A-1144-BCA4-40E76920CC05}">
      <dgm:prSet/>
      <dgm:spPr/>
      <dgm:t>
        <a:bodyPr/>
        <a:lstStyle/>
        <a:p>
          <a:endParaRPr lang="en-US"/>
        </a:p>
      </dgm:t>
    </dgm:pt>
    <dgm:pt modelId="{780C0E9C-7B82-9640-B46F-D6966B266200}" type="sibTrans" cxnId="{D6C3DF67-031A-1144-BCA4-40E76920CC05}">
      <dgm:prSet/>
      <dgm:spPr/>
      <dgm:t>
        <a:bodyPr/>
        <a:lstStyle/>
        <a:p>
          <a:endParaRPr lang="en-US"/>
        </a:p>
      </dgm:t>
    </dgm:pt>
    <dgm:pt modelId="{63291BB2-8969-C448-B7E4-BEE556A0F1F3}">
      <dgm:prSet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Contas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correntes</a:t>
          </a:r>
          <a:r>
            <a:rPr lang="en-US" dirty="0" smtClean="0">
              <a:solidFill>
                <a:srgbClr val="000000"/>
              </a:solidFill>
            </a:rPr>
            <a:t> e </a:t>
          </a:r>
          <a:r>
            <a:rPr lang="en-US" dirty="0" err="1" smtClean="0">
              <a:solidFill>
                <a:srgbClr val="000000"/>
              </a:solidFill>
            </a:rPr>
            <a:t>taxas</a:t>
          </a:r>
          <a:endParaRPr lang="en-US" dirty="0">
            <a:solidFill>
              <a:srgbClr val="000000"/>
            </a:solidFill>
          </a:endParaRPr>
        </a:p>
      </dgm:t>
    </dgm:pt>
    <dgm:pt modelId="{9CA0775C-AB79-8F44-A5B3-05D64AF55FC5}" type="parTrans" cxnId="{76409374-8E48-D242-9238-54D8E5B601AC}">
      <dgm:prSet/>
      <dgm:spPr/>
      <dgm:t>
        <a:bodyPr/>
        <a:lstStyle/>
        <a:p>
          <a:endParaRPr lang="en-US"/>
        </a:p>
      </dgm:t>
    </dgm:pt>
    <dgm:pt modelId="{7493CDAD-68FC-8C43-B577-4C2BE4624C12}" type="sibTrans" cxnId="{76409374-8E48-D242-9238-54D8E5B601AC}">
      <dgm:prSet/>
      <dgm:spPr/>
      <dgm:t>
        <a:bodyPr/>
        <a:lstStyle/>
        <a:p>
          <a:endParaRPr lang="en-US"/>
        </a:p>
      </dgm:t>
    </dgm:pt>
    <dgm:pt modelId="{EE41509C-8191-AE4F-BF9B-0C0A4E32C229}">
      <dgm:prSet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Execução</a:t>
          </a:r>
          <a:r>
            <a:rPr lang="en-US" dirty="0" smtClean="0">
              <a:solidFill>
                <a:srgbClr val="000000"/>
              </a:solidFill>
            </a:rPr>
            <a:t> da </a:t>
          </a:r>
          <a:r>
            <a:rPr lang="en-US" dirty="0" err="1" smtClean="0">
              <a:solidFill>
                <a:srgbClr val="000000"/>
              </a:solidFill>
            </a:rPr>
            <a:t>gestão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financeira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pela</a:t>
          </a:r>
          <a:r>
            <a:rPr lang="en-US" dirty="0" smtClean="0">
              <a:solidFill>
                <a:srgbClr val="000000"/>
              </a:solidFill>
            </a:rPr>
            <a:t> FACC</a:t>
          </a:r>
          <a:endParaRPr lang="en-US" dirty="0">
            <a:solidFill>
              <a:srgbClr val="000000"/>
            </a:solidFill>
          </a:endParaRPr>
        </a:p>
      </dgm:t>
    </dgm:pt>
    <dgm:pt modelId="{51AF5F84-9DAF-074F-B3FB-88975A6B8373}" type="parTrans" cxnId="{2922695E-9367-A040-BC58-531B0570EBDB}">
      <dgm:prSet/>
      <dgm:spPr/>
      <dgm:t>
        <a:bodyPr/>
        <a:lstStyle/>
        <a:p>
          <a:endParaRPr lang="en-US"/>
        </a:p>
      </dgm:t>
    </dgm:pt>
    <dgm:pt modelId="{B7C88BD3-4A3F-E047-B200-369FC768196B}" type="sibTrans" cxnId="{2922695E-9367-A040-BC58-531B0570EBDB}">
      <dgm:prSet/>
      <dgm:spPr/>
      <dgm:t>
        <a:bodyPr/>
        <a:lstStyle/>
        <a:p>
          <a:endParaRPr lang="en-US"/>
        </a:p>
      </dgm:t>
    </dgm:pt>
    <dgm:pt modelId="{C3EBC8C2-6937-A34C-92F6-F8E42D6FA652}">
      <dgm:prSet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Recursos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recebido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pela</a:t>
          </a:r>
          <a:r>
            <a:rPr lang="en-US" dirty="0" smtClean="0">
              <a:solidFill>
                <a:srgbClr val="000000"/>
              </a:solidFill>
            </a:rPr>
            <a:t> FACC</a:t>
          </a:r>
          <a:endParaRPr lang="en-US" dirty="0">
            <a:solidFill>
              <a:srgbClr val="000000"/>
            </a:solidFill>
          </a:endParaRPr>
        </a:p>
      </dgm:t>
    </dgm:pt>
    <dgm:pt modelId="{538031E8-98CA-AC44-A833-D5834E45CD61}" type="parTrans" cxnId="{4A8F5F6B-4CDC-2744-B5A9-3A4ACF437081}">
      <dgm:prSet/>
      <dgm:spPr/>
      <dgm:t>
        <a:bodyPr/>
        <a:lstStyle/>
        <a:p>
          <a:endParaRPr lang="en-US"/>
        </a:p>
      </dgm:t>
    </dgm:pt>
    <dgm:pt modelId="{971BD0AD-BF09-9541-BB94-408BE94610D8}" type="sibTrans" cxnId="{4A8F5F6B-4CDC-2744-B5A9-3A4ACF437081}">
      <dgm:prSet/>
      <dgm:spPr/>
      <dgm:t>
        <a:bodyPr/>
        <a:lstStyle/>
        <a:p>
          <a:endParaRPr lang="en-US"/>
        </a:p>
      </dgm:t>
    </dgm:pt>
    <dgm:pt modelId="{DCEF9EA8-EA36-B248-9372-F52B420E8F15}">
      <dgm:prSet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Contas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correntes</a:t>
          </a:r>
          <a:r>
            <a:rPr lang="en-US" dirty="0" smtClean="0">
              <a:solidFill>
                <a:srgbClr val="000000"/>
              </a:solidFill>
            </a:rPr>
            <a:t> e </a:t>
          </a:r>
          <a:r>
            <a:rPr lang="en-US" dirty="0" err="1" smtClean="0">
              <a:solidFill>
                <a:srgbClr val="000000"/>
              </a:solidFill>
            </a:rPr>
            <a:t>taxas</a:t>
          </a:r>
          <a:endParaRPr lang="en-US" dirty="0">
            <a:solidFill>
              <a:srgbClr val="000000"/>
            </a:solidFill>
          </a:endParaRPr>
        </a:p>
      </dgm:t>
    </dgm:pt>
    <dgm:pt modelId="{0ADBA242-AA1D-CC45-97C9-852525B0F112}" type="parTrans" cxnId="{4418B861-812E-C841-8FD1-2BD040ECC9E6}">
      <dgm:prSet/>
      <dgm:spPr/>
      <dgm:t>
        <a:bodyPr/>
        <a:lstStyle/>
        <a:p>
          <a:endParaRPr lang="en-US"/>
        </a:p>
      </dgm:t>
    </dgm:pt>
    <dgm:pt modelId="{79D43F8F-55A2-414D-8F57-16977DA08B06}" type="sibTrans" cxnId="{4418B861-812E-C841-8FD1-2BD040ECC9E6}">
      <dgm:prSet/>
      <dgm:spPr/>
      <dgm:t>
        <a:bodyPr/>
        <a:lstStyle/>
        <a:p>
          <a:endParaRPr lang="en-US"/>
        </a:p>
      </dgm:t>
    </dgm:pt>
    <dgm:pt modelId="{C790CCB3-2B8C-3847-A59E-48F5DA089724}">
      <dgm:prSet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Execução</a:t>
          </a:r>
          <a:r>
            <a:rPr lang="en-US" dirty="0" smtClean="0">
              <a:solidFill>
                <a:srgbClr val="000000"/>
              </a:solidFill>
            </a:rPr>
            <a:t> da </a:t>
          </a:r>
          <a:r>
            <a:rPr lang="en-US" dirty="0" err="1" smtClean="0">
              <a:solidFill>
                <a:srgbClr val="000000"/>
              </a:solidFill>
            </a:rPr>
            <a:t>gestão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financeira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pela</a:t>
          </a:r>
          <a:r>
            <a:rPr lang="en-US" dirty="0" smtClean="0">
              <a:solidFill>
                <a:srgbClr val="000000"/>
              </a:solidFill>
            </a:rPr>
            <a:t> FACC</a:t>
          </a:r>
          <a:endParaRPr lang="en-US" dirty="0">
            <a:solidFill>
              <a:srgbClr val="000000"/>
            </a:solidFill>
          </a:endParaRPr>
        </a:p>
      </dgm:t>
    </dgm:pt>
    <dgm:pt modelId="{40E25BF1-B995-3144-9889-2CB3BFC00D1A}" type="parTrans" cxnId="{97D74AF2-29F4-2547-B1E9-E61433C4ED1D}">
      <dgm:prSet/>
      <dgm:spPr/>
      <dgm:t>
        <a:bodyPr/>
        <a:lstStyle/>
        <a:p>
          <a:endParaRPr lang="en-US"/>
        </a:p>
      </dgm:t>
    </dgm:pt>
    <dgm:pt modelId="{93B9FEC6-CBB2-DB48-A290-957334C71173}" type="sibTrans" cxnId="{97D74AF2-29F4-2547-B1E9-E61433C4ED1D}">
      <dgm:prSet/>
      <dgm:spPr/>
      <dgm:t>
        <a:bodyPr/>
        <a:lstStyle/>
        <a:p>
          <a:endParaRPr lang="en-US"/>
        </a:p>
      </dgm:t>
    </dgm:pt>
    <dgm:pt modelId="{CDA75D14-13F6-E445-AA4D-6E5100D80E9C}">
      <dgm:prSet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Inscrições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gestadas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pelo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proponente</a:t>
          </a:r>
          <a:endParaRPr lang="en-US" dirty="0">
            <a:solidFill>
              <a:srgbClr val="000000"/>
            </a:solidFill>
          </a:endParaRPr>
        </a:p>
      </dgm:t>
    </dgm:pt>
    <dgm:pt modelId="{FF59DF27-16E1-2B45-A6DE-76D9C475F7DE}" type="parTrans" cxnId="{205BCC56-1740-5E4C-A7B0-D55073C5C898}">
      <dgm:prSet/>
      <dgm:spPr/>
      <dgm:t>
        <a:bodyPr/>
        <a:lstStyle/>
        <a:p>
          <a:endParaRPr lang="en-US"/>
        </a:p>
      </dgm:t>
    </dgm:pt>
    <dgm:pt modelId="{FF6AB48B-7DB7-404C-AC5A-420001DE01BE}" type="sibTrans" cxnId="{205BCC56-1740-5E4C-A7B0-D55073C5C898}">
      <dgm:prSet/>
      <dgm:spPr/>
      <dgm:t>
        <a:bodyPr/>
        <a:lstStyle/>
        <a:p>
          <a:endParaRPr lang="en-US"/>
        </a:p>
      </dgm:t>
    </dgm:pt>
    <dgm:pt modelId="{C8A02DE6-672A-F244-BF02-05EAE28AD21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Se </a:t>
          </a:r>
          <a:r>
            <a:rPr lang="en-US" dirty="0" err="1" smtClean="0">
              <a:solidFill>
                <a:srgbClr val="000000"/>
              </a:solidFill>
            </a:rPr>
            <a:t>houver</a:t>
          </a:r>
          <a:r>
            <a:rPr lang="en-US" dirty="0" smtClean="0">
              <a:solidFill>
                <a:srgbClr val="000000"/>
              </a:solidFill>
            </a:rPr>
            <a:t> CONVENIO = </a:t>
          </a:r>
          <a:r>
            <a:rPr lang="en-US" dirty="0" err="1" smtClean="0">
              <a:solidFill>
                <a:srgbClr val="000000"/>
              </a:solidFill>
            </a:rPr>
            <a:t>ver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procedimento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interno</a:t>
          </a:r>
          <a:endParaRPr lang="en-US" dirty="0">
            <a:solidFill>
              <a:srgbClr val="000000"/>
            </a:solidFill>
          </a:endParaRPr>
        </a:p>
      </dgm:t>
    </dgm:pt>
    <dgm:pt modelId="{86955CBB-CE64-EB4C-9468-3DD4982ACB31}" type="parTrans" cxnId="{03193560-284F-3243-8B53-1F1430CFC92F}">
      <dgm:prSet/>
      <dgm:spPr/>
    </dgm:pt>
    <dgm:pt modelId="{88653F62-DA01-2B40-9542-3FD25A905B1F}" type="sibTrans" cxnId="{03193560-284F-3243-8B53-1F1430CFC92F}">
      <dgm:prSet/>
      <dgm:spPr/>
    </dgm:pt>
    <dgm:pt modelId="{9A1EC8D9-9CAB-934A-82E5-FA90B8466819}" type="pres">
      <dgm:prSet presAssocID="{56C12E4E-25D6-CF4A-81A9-853ED8EB398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2B64ABB-024A-CF44-A7D4-D04536A3AA96}" type="pres">
      <dgm:prSet presAssocID="{F9EC770C-E303-ED4B-84BA-DB83A1F22BD9}" presName="compositeNode" presStyleCnt="0">
        <dgm:presLayoutVars>
          <dgm:bulletEnabled val="1"/>
        </dgm:presLayoutVars>
      </dgm:prSet>
      <dgm:spPr/>
    </dgm:pt>
    <dgm:pt modelId="{369971C1-68B3-C747-AF8E-BB24EE99FC1B}" type="pres">
      <dgm:prSet presAssocID="{F9EC770C-E303-ED4B-84BA-DB83A1F22BD9}" presName="image" presStyleLbl="fgImgPlace1" presStyleIdx="0" presStyleCnt="3"/>
      <dgm:spPr/>
    </dgm:pt>
    <dgm:pt modelId="{8B28B415-E265-424A-A408-8DE315071D88}" type="pres">
      <dgm:prSet presAssocID="{F9EC770C-E303-ED4B-84BA-DB83A1F22BD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10347-0161-EA47-A191-4AE174398CE7}" type="pres">
      <dgm:prSet presAssocID="{F9EC770C-E303-ED4B-84BA-DB83A1F22BD9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68245-A487-7A4F-BFBB-E8A57770AE64}" type="pres">
      <dgm:prSet presAssocID="{3C7BEA90-CEA7-3F4B-8D42-F5FA41562B0F}" presName="sibTrans" presStyleCnt="0"/>
      <dgm:spPr/>
    </dgm:pt>
    <dgm:pt modelId="{EC3D236A-68B7-914E-BAC2-463AC86B340A}" type="pres">
      <dgm:prSet presAssocID="{05266642-8255-B048-BCAD-5F2BF80EF5CD}" presName="compositeNode" presStyleCnt="0">
        <dgm:presLayoutVars>
          <dgm:bulletEnabled val="1"/>
        </dgm:presLayoutVars>
      </dgm:prSet>
      <dgm:spPr/>
    </dgm:pt>
    <dgm:pt modelId="{4BCE8C20-2E70-9D4E-9B47-7FCD11D048B1}" type="pres">
      <dgm:prSet presAssocID="{05266642-8255-B048-BCAD-5F2BF80EF5CD}" presName="image" presStyleLbl="fgImgPlace1" presStyleIdx="1" presStyleCnt="3"/>
      <dgm:spPr/>
    </dgm:pt>
    <dgm:pt modelId="{887EE4B6-941A-5C4A-824D-D6715C6F08AD}" type="pres">
      <dgm:prSet presAssocID="{05266642-8255-B048-BCAD-5F2BF80EF5C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2C24E-D7FE-C94F-9AC1-B705BCC24DCF}" type="pres">
      <dgm:prSet presAssocID="{05266642-8255-B048-BCAD-5F2BF80EF5CD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947A9-EAB3-AE42-A51D-78995F4B88BD}" type="pres">
      <dgm:prSet presAssocID="{497A4FBD-8CC8-0F47-AAE9-56CF8013A90E}" presName="sibTrans" presStyleCnt="0"/>
      <dgm:spPr/>
    </dgm:pt>
    <dgm:pt modelId="{FCCDE862-33B2-0644-9BA7-358CB8567356}" type="pres">
      <dgm:prSet presAssocID="{47E81299-EE5F-374E-A970-373DB0A08E69}" presName="compositeNode" presStyleCnt="0">
        <dgm:presLayoutVars>
          <dgm:bulletEnabled val="1"/>
        </dgm:presLayoutVars>
      </dgm:prSet>
      <dgm:spPr/>
    </dgm:pt>
    <dgm:pt modelId="{A95AF57B-2D89-DF40-AF37-434CE6AABCF6}" type="pres">
      <dgm:prSet presAssocID="{47E81299-EE5F-374E-A970-373DB0A08E69}" presName="image" presStyleLbl="fgImgPlace1" presStyleIdx="2" presStyleCnt="3"/>
      <dgm:spPr/>
    </dgm:pt>
    <dgm:pt modelId="{BBBA1B18-9AB0-C64E-A24A-F087F42A5191}" type="pres">
      <dgm:prSet presAssocID="{47E81299-EE5F-374E-A970-373DB0A08E6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0412E-ABA0-2749-8E15-7EAD0AD2EE50}" type="pres">
      <dgm:prSet presAssocID="{47E81299-EE5F-374E-A970-373DB0A08E69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70DBE7-5C3D-A342-93C0-F03DF8FAB4D3}" type="presOf" srcId="{C790CCB3-2B8C-3847-A59E-48F5DA089724}" destId="{BBBA1B18-9AB0-C64E-A24A-F087F42A5191}" srcOrd="0" destOrd="4" presId="urn:microsoft.com/office/officeart/2005/8/layout/hList2"/>
    <dgm:cxn modelId="{884F6404-76BF-F848-9A9B-F5FB57A3D766}" type="presOf" srcId="{DCEF9EA8-EA36-B248-9372-F52B420E8F15}" destId="{BBBA1B18-9AB0-C64E-A24A-F087F42A5191}" srcOrd="0" destOrd="3" presId="urn:microsoft.com/office/officeart/2005/8/layout/hList2"/>
    <dgm:cxn modelId="{67DA4589-22DF-944F-9408-DA960C905D60}" type="presOf" srcId="{47E81299-EE5F-374E-A970-373DB0A08E69}" destId="{2070412E-ABA0-2749-8E15-7EAD0AD2EE50}" srcOrd="0" destOrd="0" presId="urn:microsoft.com/office/officeart/2005/8/layout/hList2"/>
    <dgm:cxn modelId="{AC73F2DF-CB2E-5949-8DE2-8A3BE11BAA08}" srcId="{56C12E4E-25D6-CF4A-81A9-853ED8EB3987}" destId="{47E81299-EE5F-374E-A970-373DB0A08E69}" srcOrd="2" destOrd="0" parTransId="{DB6CD2AA-7DE2-5444-8AF8-934A8F91CE02}" sibTransId="{E8A6D689-4A06-C74D-BDE2-1AA0DD5DE1A8}"/>
    <dgm:cxn modelId="{F823BDB4-EA75-D340-9184-8C86D8809758}" srcId="{F9EC770C-E303-ED4B-84BA-DB83A1F22BD9}" destId="{BC2C2965-95A4-A745-AC88-3425E9760FDE}" srcOrd="2" destOrd="0" parTransId="{B90074C4-1989-F54F-BC1C-A8B8EA57BC92}" sibTransId="{2C1D8539-6EF3-9C41-8C72-0D272420234C}"/>
    <dgm:cxn modelId="{65C59D9B-77E3-0746-BC8F-ECDCEC156BB5}" type="presOf" srcId="{C8A02DE6-672A-F244-BF02-05EAE28AD213}" destId="{8B28B415-E265-424A-A408-8DE315071D88}" srcOrd="0" destOrd="4" presId="urn:microsoft.com/office/officeart/2005/8/layout/hList2"/>
    <dgm:cxn modelId="{8CAC445C-AF3F-5446-8553-F9BC1053B292}" type="presOf" srcId="{6275D818-2594-8244-82B3-F639A8B0A355}" destId="{8B28B415-E265-424A-A408-8DE315071D88}" srcOrd="0" destOrd="0" presId="urn:microsoft.com/office/officeart/2005/8/layout/hList2"/>
    <dgm:cxn modelId="{17573A6D-1C6E-4742-ACD8-73D5DC0ECF3E}" type="presOf" srcId="{56C12E4E-25D6-CF4A-81A9-853ED8EB3987}" destId="{9A1EC8D9-9CAB-934A-82E5-FA90B8466819}" srcOrd="0" destOrd="0" presId="urn:microsoft.com/office/officeart/2005/8/layout/hList2"/>
    <dgm:cxn modelId="{B90E7B89-4495-954F-849B-2159D87FA1D8}" type="presOf" srcId="{7EA3AFDD-9F06-FC49-AC7B-4EFD6EE0F5AB}" destId="{887EE4B6-941A-5C4A-824D-D6715C6F08AD}" srcOrd="0" destOrd="1" presId="urn:microsoft.com/office/officeart/2005/8/layout/hList2"/>
    <dgm:cxn modelId="{19FF40E3-FF92-724A-A8BA-1E04DFAC5E35}" srcId="{05266642-8255-B048-BCAD-5F2BF80EF5CD}" destId="{4EA31315-2116-F049-8170-50969461B397}" srcOrd="0" destOrd="0" parTransId="{421F3BC0-CDD7-8741-B778-732AB2DEE86A}" sibTransId="{152ECBC3-722C-284F-8E8E-60EEBC5469D3}"/>
    <dgm:cxn modelId="{AD0E7217-D31B-0040-A74B-0924C65162E7}" type="presOf" srcId="{8ED6347A-F000-204A-A1A5-2F3D7C42EC4D}" destId="{8B28B415-E265-424A-A408-8DE315071D88}" srcOrd="0" destOrd="1" presId="urn:microsoft.com/office/officeart/2005/8/layout/hList2"/>
    <dgm:cxn modelId="{BAA8DF56-294B-7046-8355-BB4EDC5C2E8E}" type="presOf" srcId="{05E9B37C-6C30-D042-997F-892EEA24A2A2}" destId="{BBBA1B18-9AB0-C64E-A24A-F087F42A5191}" srcOrd="0" destOrd="0" presId="urn:microsoft.com/office/officeart/2005/8/layout/hList2"/>
    <dgm:cxn modelId="{558D3967-AD13-5C4A-B7C8-78D6D4A4AFB7}" type="presOf" srcId="{63291BB2-8969-C448-B7E4-BEE556A0F1F3}" destId="{887EE4B6-941A-5C4A-824D-D6715C6F08AD}" srcOrd="0" destOrd="2" presId="urn:microsoft.com/office/officeart/2005/8/layout/hList2"/>
    <dgm:cxn modelId="{4418B861-812E-C841-8FD1-2BD040ECC9E6}" srcId="{47E81299-EE5F-374E-A970-373DB0A08E69}" destId="{DCEF9EA8-EA36-B248-9372-F52B420E8F15}" srcOrd="3" destOrd="0" parTransId="{0ADBA242-AA1D-CC45-97C9-852525B0F112}" sibTransId="{79D43F8F-55A2-414D-8F57-16977DA08B06}"/>
    <dgm:cxn modelId="{80445949-1919-054A-B554-DC347112876F}" type="presOf" srcId="{891F9DF4-1CCF-3F4C-A395-3DB5A2D345D6}" destId="{8B28B415-E265-424A-A408-8DE315071D88}" srcOrd="0" destOrd="3" presId="urn:microsoft.com/office/officeart/2005/8/layout/hList2"/>
    <dgm:cxn modelId="{7AD3C641-EB78-3E43-BB2F-E3AC8D4C8D5B}" srcId="{F9EC770C-E303-ED4B-84BA-DB83A1F22BD9}" destId="{8ED6347A-F000-204A-A1A5-2F3D7C42EC4D}" srcOrd="1" destOrd="0" parTransId="{239BD894-4C15-2243-B86A-386432E44B66}" sibTransId="{D9B4EBE2-F0B0-F744-A6B9-84C82E880366}"/>
    <dgm:cxn modelId="{A96E3912-2623-0742-9764-B38BD3EE6B2C}" type="presOf" srcId="{CDA75D14-13F6-E445-AA4D-6E5100D80E9C}" destId="{BBBA1B18-9AB0-C64E-A24A-F087F42A5191}" srcOrd="0" destOrd="2" presId="urn:microsoft.com/office/officeart/2005/8/layout/hList2"/>
    <dgm:cxn modelId="{A9DE2105-6CAE-2B46-B3C2-3E98A341679D}" srcId="{56C12E4E-25D6-CF4A-81A9-853ED8EB3987}" destId="{F9EC770C-E303-ED4B-84BA-DB83A1F22BD9}" srcOrd="0" destOrd="0" parTransId="{998AA685-5A65-7F41-A3AB-45B7FA52383E}" sibTransId="{3C7BEA90-CEA7-3F4B-8D42-F5FA41562B0F}"/>
    <dgm:cxn modelId="{4A8F5F6B-4CDC-2744-B5A9-3A4ACF437081}" srcId="{47E81299-EE5F-374E-A970-373DB0A08E69}" destId="{C3EBC8C2-6937-A34C-92F6-F8E42D6FA652}" srcOrd="1" destOrd="0" parTransId="{538031E8-98CA-AC44-A833-D5834E45CD61}" sibTransId="{971BD0AD-BF09-9541-BB94-408BE94610D8}"/>
    <dgm:cxn modelId="{D6C3DF67-031A-1144-BCA4-40E76920CC05}" srcId="{05266642-8255-B048-BCAD-5F2BF80EF5CD}" destId="{7EA3AFDD-9F06-FC49-AC7B-4EFD6EE0F5AB}" srcOrd="1" destOrd="0" parTransId="{A0FA4F23-B4C4-054A-ABCA-C0D52777BB3E}" sibTransId="{780C0E9C-7B82-9640-B46F-D6966B266200}"/>
    <dgm:cxn modelId="{53B39E6F-3BCC-0643-B3E9-5A3DFDE1A21D}" type="presOf" srcId="{4EA31315-2116-F049-8170-50969461B397}" destId="{887EE4B6-941A-5C4A-824D-D6715C6F08AD}" srcOrd="0" destOrd="0" presId="urn:microsoft.com/office/officeart/2005/8/layout/hList2"/>
    <dgm:cxn modelId="{308AC5E9-DFCD-B84A-9FEB-FFF9BFFA9308}" srcId="{47E81299-EE5F-374E-A970-373DB0A08E69}" destId="{05E9B37C-6C30-D042-997F-892EEA24A2A2}" srcOrd="0" destOrd="0" parTransId="{DE2EFFB1-9463-1245-BA55-F18586D5ADBD}" sibTransId="{8FF5552D-3F12-A043-804C-6417DDCFF3E1}"/>
    <dgm:cxn modelId="{97D74AF2-29F4-2547-B1E9-E61433C4ED1D}" srcId="{47E81299-EE5F-374E-A970-373DB0A08E69}" destId="{C790CCB3-2B8C-3847-A59E-48F5DA089724}" srcOrd="4" destOrd="0" parTransId="{40E25BF1-B995-3144-9889-2CB3BFC00D1A}" sibTransId="{93B9FEC6-CBB2-DB48-A290-957334C71173}"/>
    <dgm:cxn modelId="{266A514F-35D2-DB42-AB5B-C191D85C4DCA}" type="presOf" srcId="{C3EBC8C2-6937-A34C-92F6-F8E42D6FA652}" destId="{BBBA1B18-9AB0-C64E-A24A-F087F42A5191}" srcOrd="0" destOrd="1" presId="urn:microsoft.com/office/officeart/2005/8/layout/hList2"/>
    <dgm:cxn modelId="{217E9B6F-ED92-984B-B260-FA449D575859}" srcId="{56C12E4E-25D6-CF4A-81A9-853ED8EB3987}" destId="{05266642-8255-B048-BCAD-5F2BF80EF5CD}" srcOrd="1" destOrd="0" parTransId="{03790C9D-36EB-A840-B00A-A54A7580BDA5}" sibTransId="{497A4FBD-8CC8-0F47-AAE9-56CF8013A90E}"/>
    <dgm:cxn modelId="{205BCC56-1740-5E4C-A7B0-D55073C5C898}" srcId="{47E81299-EE5F-374E-A970-373DB0A08E69}" destId="{CDA75D14-13F6-E445-AA4D-6E5100D80E9C}" srcOrd="2" destOrd="0" parTransId="{FF59DF27-16E1-2B45-A6DE-76D9C475F7DE}" sibTransId="{FF6AB48B-7DB7-404C-AC5A-420001DE01BE}"/>
    <dgm:cxn modelId="{9F63E89A-397C-6C46-B97A-AE8568F733B4}" type="presOf" srcId="{05266642-8255-B048-BCAD-5F2BF80EF5CD}" destId="{61F2C24E-D7FE-C94F-9AC1-B705BCC24DCF}" srcOrd="0" destOrd="0" presId="urn:microsoft.com/office/officeart/2005/8/layout/hList2"/>
    <dgm:cxn modelId="{76409374-8E48-D242-9238-54D8E5B601AC}" srcId="{05266642-8255-B048-BCAD-5F2BF80EF5CD}" destId="{63291BB2-8969-C448-B7E4-BEE556A0F1F3}" srcOrd="2" destOrd="0" parTransId="{9CA0775C-AB79-8F44-A5B3-05D64AF55FC5}" sibTransId="{7493CDAD-68FC-8C43-B577-4C2BE4624C12}"/>
    <dgm:cxn modelId="{2BFBE211-068E-0E4C-9AA3-E3DBFF6B6786}" type="presOf" srcId="{EE41509C-8191-AE4F-BF9B-0C0A4E32C229}" destId="{887EE4B6-941A-5C4A-824D-D6715C6F08AD}" srcOrd="0" destOrd="3" presId="urn:microsoft.com/office/officeart/2005/8/layout/hList2"/>
    <dgm:cxn modelId="{2922695E-9367-A040-BC58-531B0570EBDB}" srcId="{05266642-8255-B048-BCAD-5F2BF80EF5CD}" destId="{EE41509C-8191-AE4F-BF9B-0C0A4E32C229}" srcOrd="3" destOrd="0" parTransId="{51AF5F84-9DAF-074F-B3FB-88975A6B8373}" sibTransId="{B7C88BD3-4A3F-E047-B200-369FC768196B}"/>
    <dgm:cxn modelId="{84EDC917-6475-EF4C-B374-F6FEA78AC755}" srcId="{F9EC770C-E303-ED4B-84BA-DB83A1F22BD9}" destId="{891F9DF4-1CCF-3F4C-A395-3DB5A2D345D6}" srcOrd="3" destOrd="0" parTransId="{4AE8BA2D-D372-0E42-970A-4ABFF6DF3AA0}" sibTransId="{D21C5BA8-C714-EE47-8562-7B4A7E1A4784}"/>
    <dgm:cxn modelId="{6177760C-BFDB-054A-8426-922F1EFE0432}" type="presOf" srcId="{BC2C2965-95A4-A745-AC88-3425E9760FDE}" destId="{8B28B415-E265-424A-A408-8DE315071D88}" srcOrd="0" destOrd="2" presId="urn:microsoft.com/office/officeart/2005/8/layout/hList2"/>
    <dgm:cxn modelId="{DA5A4F0E-2F53-B943-83F5-DA5CCA5F195F}" type="presOf" srcId="{F9EC770C-E303-ED4B-84BA-DB83A1F22BD9}" destId="{D4B10347-0161-EA47-A191-4AE174398CE7}" srcOrd="0" destOrd="0" presId="urn:microsoft.com/office/officeart/2005/8/layout/hList2"/>
    <dgm:cxn modelId="{03193560-284F-3243-8B53-1F1430CFC92F}" srcId="{F9EC770C-E303-ED4B-84BA-DB83A1F22BD9}" destId="{C8A02DE6-672A-F244-BF02-05EAE28AD213}" srcOrd="4" destOrd="0" parTransId="{86955CBB-CE64-EB4C-9468-3DD4982ACB31}" sibTransId="{88653F62-DA01-2B40-9542-3FD25A905B1F}"/>
    <dgm:cxn modelId="{B9F6223E-71D5-9144-A77C-E44005CB538C}" srcId="{F9EC770C-E303-ED4B-84BA-DB83A1F22BD9}" destId="{6275D818-2594-8244-82B3-F639A8B0A355}" srcOrd="0" destOrd="0" parTransId="{D8EF89EE-7041-3642-AA49-EB024AAD44F3}" sibTransId="{82E52F8C-4BAD-C94C-8759-2C9DA02DD592}"/>
    <dgm:cxn modelId="{FF40F55F-5155-3243-9C9D-21366AC4DC2B}" type="presParOf" srcId="{9A1EC8D9-9CAB-934A-82E5-FA90B8466819}" destId="{02B64ABB-024A-CF44-A7D4-D04536A3AA96}" srcOrd="0" destOrd="0" presId="urn:microsoft.com/office/officeart/2005/8/layout/hList2"/>
    <dgm:cxn modelId="{8E7BDB9E-48FE-E147-8002-3BB4142E1855}" type="presParOf" srcId="{02B64ABB-024A-CF44-A7D4-D04536A3AA96}" destId="{369971C1-68B3-C747-AF8E-BB24EE99FC1B}" srcOrd="0" destOrd="0" presId="urn:microsoft.com/office/officeart/2005/8/layout/hList2"/>
    <dgm:cxn modelId="{602173F2-F443-8B48-9195-98E224804D58}" type="presParOf" srcId="{02B64ABB-024A-CF44-A7D4-D04536A3AA96}" destId="{8B28B415-E265-424A-A408-8DE315071D88}" srcOrd="1" destOrd="0" presId="urn:microsoft.com/office/officeart/2005/8/layout/hList2"/>
    <dgm:cxn modelId="{5445C220-AB6C-CC42-B30F-692904B56468}" type="presParOf" srcId="{02B64ABB-024A-CF44-A7D4-D04536A3AA96}" destId="{D4B10347-0161-EA47-A191-4AE174398CE7}" srcOrd="2" destOrd="0" presId="urn:microsoft.com/office/officeart/2005/8/layout/hList2"/>
    <dgm:cxn modelId="{A50120A5-CD32-F44B-8B50-102BA7F7BB7C}" type="presParOf" srcId="{9A1EC8D9-9CAB-934A-82E5-FA90B8466819}" destId="{E1668245-A487-7A4F-BFBB-E8A57770AE64}" srcOrd="1" destOrd="0" presId="urn:microsoft.com/office/officeart/2005/8/layout/hList2"/>
    <dgm:cxn modelId="{9F8653CC-FDC2-2640-BF16-CB6875C3550D}" type="presParOf" srcId="{9A1EC8D9-9CAB-934A-82E5-FA90B8466819}" destId="{EC3D236A-68B7-914E-BAC2-463AC86B340A}" srcOrd="2" destOrd="0" presId="urn:microsoft.com/office/officeart/2005/8/layout/hList2"/>
    <dgm:cxn modelId="{DBDD6BC5-3305-244F-80FC-DE1175EAB9E4}" type="presParOf" srcId="{EC3D236A-68B7-914E-BAC2-463AC86B340A}" destId="{4BCE8C20-2E70-9D4E-9B47-7FCD11D048B1}" srcOrd="0" destOrd="0" presId="urn:microsoft.com/office/officeart/2005/8/layout/hList2"/>
    <dgm:cxn modelId="{D12BF0CE-FCE0-6343-8526-465FF31E7024}" type="presParOf" srcId="{EC3D236A-68B7-914E-BAC2-463AC86B340A}" destId="{887EE4B6-941A-5C4A-824D-D6715C6F08AD}" srcOrd="1" destOrd="0" presId="urn:microsoft.com/office/officeart/2005/8/layout/hList2"/>
    <dgm:cxn modelId="{A7B75B2E-C514-2549-9283-A51929743E78}" type="presParOf" srcId="{EC3D236A-68B7-914E-BAC2-463AC86B340A}" destId="{61F2C24E-D7FE-C94F-9AC1-B705BCC24DCF}" srcOrd="2" destOrd="0" presId="urn:microsoft.com/office/officeart/2005/8/layout/hList2"/>
    <dgm:cxn modelId="{9BDCD0E2-CAD2-544A-B23F-584F5FF12EF7}" type="presParOf" srcId="{9A1EC8D9-9CAB-934A-82E5-FA90B8466819}" destId="{A89947A9-EAB3-AE42-A51D-78995F4B88BD}" srcOrd="3" destOrd="0" presId="urn:microsoft.com/office/officeart/2005/8/layout/hList2"/>
    <dgm:cxn modelId="{F2D6C0E3-5E80-3B41-9C04-ED047D8FF585}" type="presParOf" srcId="{9A1EC8D9-9CAB-934A-82E5-FA90B8466819}" destId="{FCCDE862-33B2-0644-9BA7-358CB8567356}" srcOrd="4" destOrd="0" presId="urn:microsoft.com/office/officeart/2005/8/layout/hList2"/>
    <dgm:cxn modelId="{54AD7A79-64B8-9145-9AB6-5B6836C5E689}" type="presParOf" srcId="{FCCDE862-33B2-0644-9BA7-358CB8567356}" destId="{A95AF57B-2D89-DF40-AF37-434CE6AABCF6}" srcOrd="0" destOrd="0" presId="urn:microsoft.com/office/officeart/2005/8/layout/hList2"/>
    <dgm:cxn modelId="{17166DE2-7E5F-3443-9ABF-94D69A9B8085}" type="presParOf" srcId="{FCCDE862-33B2-0644-9BA7-358CB8567356}" destId="{BBBA1B18-9AB0-C64E-A24A-F087F42A5191}" srcOrd="1" destOrd="0" presId="urn:microsoft.com/office/officeart/2005/8/layout/hList2"/>
    <dgm:cxn modelId="{CF172B63-00E0-B54C-BD52-B7562D2BEA51}" type="presParOf" srcId="{FCCDE862-33B2-0644-9BA7-358CB8567356}" destId="{2070412E-ABA0-2749-8E15-7EAD0AD2EE5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C12E4E-25D6-CF4A-81A9-853ED8EB3987}" type="doc">
      <dgm:prSet loTypeId="urn:microsoft.com/office/officeart/2005/8/layout/hList2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75D818-2594-8244-82B3-F639A8B0A355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Gestão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financeira</a:t>
          </a:r>
          <a:r>
            <a:rPr lang="en-US" dirty="0" smtClean="0">
              <a:solidFill>
                <a:srgbClr val="000000"/>
              </a:solidFill>
            </a:rPr>
            <a:t> FACC</a:t>
          </a:r>
          <a:endParaRPr lang="en-US" dirty="0">
            <a:solidFill>
              <a:srgbClr val="000000"/>
            </a:solidFill>
          </a:endParaRPr>
        </a:p>
      </dgm:t>
    </dgm:pt>
    <dgm:pt modelId="{D8EF89EE-7041-3642-AA49-EB024AAD44F3}" type="parTrans" cxnId="{B9F6223E-71D5-9144-A77C-E44005CB538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2E52F8C-4BAD-C94C-8759-2C9DA02DD592}" type="sibTrans" cxnId="{B9F6223E-71D5-9144-A77C-E44005CB538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5266642-8255-B048-BCAD-5F2BF80EF5C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PRESTAÇÃO DE CONTAS</a:t>
          </a:r>
          <a:endParaRPr lang="en-US" dirty="0">
            <a:solidFill>
              <a:srgbClr val="000000"/>
            </a:solidFill>
          </a:endParaRPr>
        </a:p>
      </dgm:t>
    </dgm:pt>
    <dgm:pt modelId="{03790C9D-36EB-A840-B00A-A54A7580BDA5}" type="parTrans" cxnId="{217E9B6F-ED92-984B-B260-FA449D57585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97A4FBD-8CC8-0F47-AAE9-56CF8013A90E}" type="sibTrans" cxnId="{217E9B6F-ED92-984B-B260-FA449D57585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EA31315-2116-F049-8170-50969461B397}">
      <dgm:prSet phldrT="[Text]" custT="1"/>
      <dgm:spPr/>
      <dgm:t>
        <a:bodyPr/>
        <a:lstStyle/>
        <a:p>
          <a:r>
            <a:rPr lang="en-US" sz="1900" dirty="0" smtClean="0">
              <a:solidFill>
                <a:srgbClr val="000000"/>
              </a:solidFill>
            </a:rPr>
            <a:t>A FACC </a:t>
          </a:r>
          <a:r>
            <a:rPr lang="en-US" sz="1900" dirty="0" err="1" smtClean="0">
              <a:solidFill>
                <a:srgbClr val="000000"/>
              </a:solidFill>
            </a:rPr>
            <a:t>dará</a:t>
          </a:r>
          <a:r>
            <a:rPr lang="en-US" sz="1900" dirty="0" smtClean="0">
              <a:solidFill>
                <a:srgbClr val="000000"/>
              </a:solidFill>
            </a:rPr>
            <a:t> as </a:t>
          </a:r>
          <a:r>
            <a:rPr lang="en-US" sz="1900" dirty="0" err="1" smtClean="0">
              <a:solidFill>
                <a:srgbClr val="000000"/>
              </a:solidFill>
            </a:rPr>
            <a:t>orientações</a:t>
          </a:r>
          <a:r>
            <a:rPr lang="en-US" sz="1900" dirty="0" smtClean="0">
              <a:solidFill>
                <a:srgbClr val="000000"/>
              </a:solidFill>
            </a:rPr>
            <a:t> </a:t>
          </a:r>
          <a:r>
            <a:rPr lang="en-US" sz="1900" dirty="0" err="1" smtClean="0">
              <a:solidFill>
                <a:srgbClr val="000000"/>
              </a:solidFill>
            </a:rPr>
            <a:t>sobre</a:t>
          </a:r>
          <a:r>
            <a:rPr lang="en-US" sz="1900" dirty="0" smtClean="0">
              <a:solidFill>
                <a:srgbClr val="000000"/>
              </a:solidFill>
            </a:rPr>
            <a:t> </a:t>
          </a:r>
          <a:r>
            <a:rPr lang="en-US" sz="1900" dirty="0" err="1" smtClean="0">
              <a:solidFill>
                <a:srgbClr val="000000"/>
              </a:solidFill>
            </a:rPr>
            <a:t>notas</a:t>
          </a:r>
          <a:r>
            <a:rPr lang="en-US" sz="1900" dirty="0" smtClean="0">
              <a:solidFill>
                <a:srgbClr val="000000"/>
              </a:solidFill>
            </a:rPr>
            <a:t> </a:t>
          </a:r>
          <a:r>
            <a:rPr lang="en-US" sz="1900" dirty="0" err="1" smtClean="0">
              <a:solidFill>
                <a:srgbClr val="000000"/>
              </a:solidFill>
            </a:rPr>
            <a:t>fiscais</a:t>
          </a:r>
          <a:r>
            <a:rPr lang="en-US" sz="1900" dirty="0" smtClean="0">
              <a:solidFill>
                <a:srgbClr val="000000"/>
              </a:solidFill>
            </a:rPr>
            <a:t> </a:t>
          </a:r>
          <a:r>
            <a:rPr lang="en-US" sz="1900" dirty="0" err="1" smtClean="0">
              <a:solidFill>
                <a:srgbClr val="000000"/>
              </a:solidFill>
            </a:rPr>
            <a:t>etc</a:t>
          </a:r>
          <a:r>
            <a:rPr lang="en-US" sz="1900" dirty="0" smtClean="0">
              <a:solidFill>
                <a:srgbClr val="000000"/>
              </a:solidFill>
            </a:rPr>
            <a:t>;</a:t>
          </a:r>
          <a:endParaRPr lang="en-US" sz="1900" dirty="0">
            <a:solidFill>
              <a:srgbClr val="000000"/>
            </a:solidFill>
          </a:endParaRPr>
        </a:p>
      </dgm:t>
    </dgm:pt>
    <dgm:pt modelId="{421F3BC0-CDD7-8741-B778-732AB2DEE86A}" type="parTrans" cxnId="{19FF40E3-FF92-724A-A8BA-1E04DFAC5E3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52ECBC3-722C-284F-8E8E-60EEBC5469D3}" type="sibTrans" cxnId="{19FF40E3-FF92-724A-A8BA-1E04DFAC5E3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7E81299-EE5F-374E-A970-373DB0A08E6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TAXAS E IMPOSTOS</a:t>
          </a:r>
          <a:endParaRPr lang="en-US" dirty="0">
            <a:solidFill>
              <a:srgbClr val="000000"/>
            </a:solidFill>
          </a:endParaRPr>
        </a:p>
      </dgm:t>
    </dgm:pt>
    <dgm:pt modelId="{DB6CD2AA-7DE2-5444-8AF8-934A8F91CE02}" type="parTrans" cxnId="{AC73F2DF-CB2E-5949-8DE2-8A3BE11BAA0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8A6D689-4A06-C74D-BDE2-1AA0DD5DE1A8}" type="sibTrans" cxnId="{AC73F2DF-CB2E-5949-8DE2-8A3BE11BAA0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5E9B37C-6C30-D042-997F-892EEA24A2A2}">
      <dgm:prSet phldrT="[Text]" custT="1"/>
      <dgm:spPr/>
      <dgm:t>
        <a:bodyPr/>
        <a:lstStyle/>
        <a:p>
          <a:r>
            <a:rPr lang="en-US" sz="1900" dirty="0" smtClean="0">
              <a:solidFill>
                <a:srgbClr val="000000"/>
              </a:solidFill>
            </a:rPr>
            <a:t>1%GOVERNO FEDERAL</a:t>
          </a:r>
          <a:endParaRPr lang="en-US" sz="1900" dirty="0">
            <a:solidFill>
              <a:srgbClr val="000000"/>
            </a:solidFill>
          </a:endParaRPr>
        </a:p>
      </dgm:t>
    </dgm:pt>
    <dgm:pt modelId="{DE2EFFB1-9463-1245-BA55-F18586D5ADBD}" type="parTrans" cxnId="{308AC5E9-DFCD-B84A-9FEB-FFF9BFFA930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FF5552D-3F12-A043-804C-6417DDCFF3E1}" type="sibTrans" cxnId="{308AC5E9-DFCD-B84A-9FEB-FFF9BFFA930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ED6347A-F000-204A-A1A5-2F3D7C42EC4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A FACC </a:t>
          </a:r>
          <a:r>
            <a:rPr lang="en-US" dirty="0" err="1" smtClean="0">
              <a:solidFill>
                <a:srgbClr val="000000"/>
              </a:solidFill>
            </a:rPr>
            <a:t>abrirá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contas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correntes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para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os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campi</a:t>
          </a:r>
          <a:endParaRPr lang="en-US" dirty="0">
            <a:solidFill>
              <a:srgbClr val="000000"/>
            </a:solidFill>
          </a:endParaRPr>
        </a:p>
      </dgm:t>
    </dgm:pt>
    <dgm:pt modelId="{239BD894-4C15-2243-B86A-386432E44B66}" type="parTrans" cxnId="{7AD3C641-EB78-3E43-BB2F-E3AC8D4C8D5B}">
      <dgm:prSet/>
      <dgm:spPr/>
      <dgm:t>
        <a:bodyPr/>
        <a:lstStyle/>
        <a:p>
          <a:endParaRPr lang="en-US"/>
        </a:p>
      </dgm:t>
    </dgm:pt>
    <dgm:pt modelId="{D9B4EBE2-F0B0-F744-A6B9-84C82E880366}" type="sibTrans" cxnId="{7AD3C641-EB78-3E43-BB2F-E3AC8D4C8D5B}">
      <dgm:prSet/>
      <dgm:spPr/>
      <dgm:t>
        <a:bodyPr/>
        <a:lstStyle/>
        <a:p>
          <a:endParaRPr lang="en-US"/>
        </a:p>
      </dgm:t>
    </dgm:pt>
    <dgm:pt modelId="{BC2C2965-95A4-A745-AC88-3425E9760FDE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Contas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correntes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para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projeto</a:t>
          </a:r>
          <a:r>
            <a:rPr lang="en-US" dirty="0" smtClean="0">
              <a:solidFill>
                <a:srgbClr val="000000"/>
              </a:solidFill>
            </a:rPr>
            <a:t>/</a:t>
          </a:r>
          <a:r>
            <a:rPr lang="en-US" dirty="0" err="1" smtClean="0">
              <a:solidFill>
                <a:srgbClr val="000000"/>
              </a:solidFill>
            </a:rPr>
            <a:t>coordenador</a:t>
          </a:r>
          <a:r>
            <a:rPr lang="en-US" dirty="0" smtClean="0">
              <a:solidFill>
                <a:srgbClr val="000000"/>
              </a:solidFill>
            </a:rPr>
            <a:t> </a:t>
          </a:r>
          <a:endParaRPr lang="en-US" dirty="0">
            <a:solidFill>
              <a:srgbClr val="000000"/>
            </a:solidFill>
          </a:endParaRPr>
        </a:p>
      </dgm:t>
    </dgm:pt>
    <dgm:pt modelId="{B90074C4-1989-F54F-BC1C-A8B8EA57BC92}" type="parTrans" cxnId="{F823BDB4-EA75-D340-9184-8C86D8809758}">
      <dgm:prSet/>
      <dgm:spPr/>
      <dgm:t>
        <a:bodyPr/>
        <a:lstStyle/>
        <a:p>
          <a:endParaRPr lang="en-US"/>
        </a:p>
      </dgm:t>
    </dgm:pt>
    <dgm:pt modelId="{2C1D8539-6EF3-9C41-8C72-0D272420234C}" type="sibTrans" cxnId="{F823BDB4-EA75-D340-9184-8C86D8809758}">
      <dgm:prSet/>
      <dgm:spPr/>
      <dgm:t>
        <a:bodyPr/>
        <a:lstStyle/>
        <a:p>
          <a:endParaRPr lang="en-US"/>
        </a:p>
      </dgm:t>
    </dgm:pt>
    <dgm:pt modelId="{891F9DF4-1CCF-3F4C-A395-3DB5A2D345D6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Conta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para</a:t>
          </a:r>
          <a:r>
            <a:rPr lang="en-US" dirty="0" smtClean="0">
              <a:solidFill>
                <a:srgbClr val="000000"/>
              </a:solidFill>
            </a:rPr>
            <a:t> IFRJ/</a:t>
          </a:r>
          <a:r>
            <a:rPr lang="en-US" dirty="0" err="1" smtClean="0">
              <a:solidFill>
                <a:srgbClr val="000000"/>
              </a:solidFill>
            </a:rPr>
            <a:t>Agencia</a:t>
          </a:r>
          <a:r>
            <a:rPr lang="en-US" dirty="0" smtClean="0">
              <a:solidFill>
                <a:srgbClr val="000000"/>
              </a:solidFill>
            </a:rPr>
            <a:t> de </a:t>
          </a:r>
          <a:r>
            <a:rPr lang="en-US" dirty="0" err="1" smtClean="0">
              <a:solidFill>
                <a:srgbClr val="000000"/>
              </a:solidFill>
            </a:rPr>
            <a:t>Inovação</a:t>
          </a:r>
          <a:endParaRPr lang="en-US" dirty="0">
            <a:solidFill>
              <a:srgbClr val="000000"/>
            </a:solidFill>
          </a:endParaRPr>
        </a:p>
      </dgm:t>
    </dgm:pt>
    <dgm:pt modelId="{4AE8BA2D-D372-0E42-970A-4ABFF6DF3AA0}" type="parTrans" cxnId="{84EDC917-6475-EF4C-B374-F6FEA78AC755}">
      <dgm:prSet/>
      <dgm:spPr/>
      <dgm:t>
        <a:bodyPr/>
        <a:lstStyle/>
        <a:p>
          <a:endParaRPr lang="en-US"/>
        </a:p>
      </dgm:t>
    </dgm:pt>
    <dgm:pt modelId="{D21C5BA8-C714-EE47-8562-7B4A7E1A4784}" type="sibTrans" cxnId="{84EDC917-6475-EF4C-B374-F6FEA78AC755}">
      <dgm:prSet/>
      <dgm:spPr/>
      <dgm:t>
        <a:bodyPr/>
        <a:lstStyle/>
        <a:p>
          <a:endParaRPr lang="en-US"/>
        </a:p>
      </dgm:t>
    </dgm:pt>
    <dgm:pt modelId="{98AFA482-1748-8C49-860D-75D762549457}">
      <dgm:prSet phldrT="[Text]" custT="1"/>
      <dgm:spPr/>
      <dgm:t>
        <a:bodyPr/>
        <a:lstStyle/>
        <a:p>
          <a:r>
            <a:rPr lang="en-US" sz="1900" dirty="0" err="1" smtClean="0">
              <a:solidFill>
                <a:srgbClr val="000000"/>
              </a:solidFill>
            </a:rPr>
            <a:t>Impostos</a:t>
          </a:r>
          <a:r>
            <a:rPr lang="en-US" sz="1900" dirty="0" smtClean="0">
              <a:solidFill>
                <a:srgbClr val="000000"/>
              </a:solidFill>
            </a:rPr>
            <a:t> </a:t>
          </a:r>
          <a:r>
            <a:rPr lang="en-US" sz="1900" dirty="0" err="1" smtClean="0">
              <a:solidFill>
                <a:srgbClr val="000000"/>
              </a:solidFill>
            </a:rPr>
            <a:t>municipais</a:t>
          </a:r>
          <a:r>
            <a:rPr lang="en-US" sz="1900" dirty="0" smtClean="0">
              <a:solidFill>
                <a:srgbClr val="000000"/>
              </a:solidFill>
            </a:rPr>
            <a:t> </a:t>
          </a:r>
          <a:r>
            <a:rPr lang="en-US" sz="1900" dirty="0" err="1" smtClean="0">
              <a:solidFill>
                <a:srgbClr val="000000"/>
              </a:solidFill>
            </a:rPr>
            <a:t>em</a:t>
          </a:r>
          <a:r>
            <a:rPr lang="en-US" sz="1900" dirty="0" smtClean="0">
              <a:solidFill>
                <a:srgbClr val="000000"/>
              </a:solidFill>
            </a:rPr>
            <a:t> </a:t>
          </a:r>
          <a:r>
            <a:rPr lang="en-US" sz="1900" dirty="0" err="1" smtClean="0">
              <a:solidFill>
                <a:srgbClr val="000000"/>
              </a:solidFill>
            </a:rPr>
            <a:t>alguns</a:t>
          </a:r>
          <a:r>
            <a:rPr lang="en-US" sz="1900" dirty="0" smtClean="0">
              <a:solidFill>
                <a:srgbClr val="000000"/>
              </a:solidFill>
            </a:rPr>
            <a:t> </a:t>
          </a:r>
          <a:r>
            <a:rPr lang="en-US" sz="1900" dirty="0" err="1" smtClean="0">
              <a:solidFill>
                <a:srgbClr val="000000"/>
              </a:solidFill>
            </a:rPr>
            <a:t>casos</a:t>
          </a:r>
          <a:r>
            <a:rPr lang="en-US" sz="1900" dirty="0" smtClean="0">
              <a:solidFill>
                <a:srgbClr val="000000"/>
              </a:solidFill>
            </a:rPr>
            <a:t>;</a:t>
          </a:r>
          <a:endParaRPr lang="en-US" sz="1900" dirty="0">
            <a:solidFill>
              <a:srgbClr val="000000"/>
            </a:solidFill>
          </a:endParaRPr>
        </a:p>
      </dgm:t>
    </dgm:pt>
    <dgm:pt modelId="{42A3DBA1-DB2A-9646-8318-075054AB8EBD}" type="parTrans" cxnId="{06F14160-A78F-D146-900A-B7AA8DA1A31E}">
      <dgm:prSet/>
      <dgm:spPr/>
      <dgm:t>
        <a:bodyPr/>
        <a:lstStyle/>
        <a:p>
          <a:endParaRPr lang="en-US"/>
        </a:p>
      </dgm:t>
    </dgm:pt>
    <dgm:pt modelId="{72EDB694-C599-9E4A-8537-8AFD0FADE589}" type="sibTrans" cxnId="{06F14160-A78F-D146-900A-B7AA8DA1A31E}">
      <dgm:prSet/>
      <dgm:spPr/>
      <dgm:t>
        <a:bodyPr/>
        <a:lstStyle/>
        <a:p>
          <a:endParaRPr lang="en-US"/>
        </a:p>
      </dgm:t>
    </dgm:pt>
    <dgm:pt modelId="{1F2D88A6-8F94-E048-8BBA-64C0CCDC2EAA}">
      <dgm:prSet phldrT="[Text]"/>
      <dgm:spPr/>
      <dgm:t>
        <a:bodyPr/>
        <a:lstStyle/>
        <a:p>
          <a:endParaRPr lang="en-US" sz="1600" dirty="0">
            <a:solidFill>
              <a:srgbClr val="000000"/>
            </a:solidFill>
          </a:endParaRPr>
        </a:p>
      </dgm:t>
    </dgm:pt>
    <dgm:pt modelId="{15F8A0F0-3EDC-4147-BA9E-88804A02FDDA}" type="parTrans" cxnId="{4CCAA580-9A0B-7C4F-BE0B-2A53D1014079}">
      <dgm:prSet/>
      <dgm:spPr/>
      <dgm:t>
        <a:bodyPr/>
        <a:lstStyle/>
        <a:p>
          <a:endParaRPr lang="en-US"/>
        </a:p>
      </dgm:t>
    </dgm:pt>
    <dgm:pt modelId="{7BC8082F-A47C-8343-8C7E-1A373E6FCA14}" type="sibTrans" cxnId="{4CCAA580-9A0B-7C4F-BE0B-2A53D1014079}">
      <dgm:prSet/>
      <dgm:spPr/>
      <dgm:t>
        <a:bodyPr/>
        <a:lstStyle/>
        <a:p>
          <a:endParaRPr lang="en-US"/>
        </a:p>
      </dgm:t>
    </dgm:pt>
    <dgm:pt modelId="{04B3C401-237D-CD47-8EF9-02C7A075EC7B}">
      <dgm:prSet phldrT="[Text]" custT="1"/>
      <dgm:spPr/>
      <dgm:t>
        <a:bodyPr/>
        <a:lstStyle/>
        <a:p>
          <a:r>
            <a:rPr lang="en-US" sz="1900" dirty="0" smtClean="0">
              <a:solidFill>
                <a:srgbClr val="000000"/>
              </a:solidFill>
            </a:rPr>
            <a:t>O Campus </a:t>
          </a:r>
          <a:r>
            <a:rPr lang="en-US" sz="1900" dirty="0" err="1" smtClean="0">
              <a:solidFill>
                <a:srgbClr val="000000"/>
              </a:solidFill>
            </a:rPr>
            <a:t>receberá</a:t>
          </a:r>
          <a:r>
            <a:rPr lang="en-US" sz="1900" dirty="0" smtClean="0">
              <a:solidFill>
                <a:srgbClr val="000000"/>
              </a:solidFill>
            </a:rPr>
            <a:t> (10%)</a:t>
          </a:r>
          <a:endParaRPr lang="en-US" sz="1900" dirty="0">
            <a:solidFill>
              <a:srgbClr val="000000"/>
            </a:solidFill>
          </a:endParaRPr>
        </a:p>
      </dgm:t>
    </dgm:pt>
    <dgm:pt modelId="{3F341AE7-8A51-2949-9FA7-0E43F6D196BC}" type="parTrans" cxnId="{08B15159-5A1C-C14C-B78D-2ACB9B32FA49}">
      <dgm:prSet/>
      <dgm:spPr/>
      <dgm:t>
        <a:bodyPr/>
        <a:lstStyle/>
        <a:p>
          <a:endParaRPr lang="en-US"/>
        </a:p>
      </dgm:t>
    </dgm:pt>
    <dgm:pt modelId="{D3D97624-78B3-9749-865F-C5E5428ECBDF}" type="sibTrans" cxnId="{08B15159-5A1C-C14C-B78D-2ACB9B32FA49}">
      <dgm:prSet/>
      <dgm:spPr/>
      <dgm:t>
        <a:bodyPr/>
        <a:lstStyle/>
        <a:p>
          <a:endParaRPr lang="en-US"/>
        </a:p>
      </dgm:t>
    </dgm:pt>
    <dgm:pt modelId="{C161F987-4F74-1845-B0AE-CD5D3AFAB9DE}">
      <dgm:prSet phldrT="[Text]"/>
      <dgm:spPr/>
      <dgm:t>
        <a:bodyPr/>
        <a:lstStyle/>
        <a:p>
          <a:endParaRPr lang="en-US" sz="1600" dirty="0">
            <a:solidFill>
              <a:srgbClr val="000000"/>
            </a:solidFill>
          </a:endParaRPr>
        </a:p>
      </dgm:t>
    </dgm:pt>
    <dgm:pt modelId="{491FF8B3-478B-634B-B7CE-C7FECBC6953A}" type="parTrans" cxnId="{19DF18FB-C391-FB4E-94F0-9F66D16471D7}">
      <dgm:prSet/>
      <dgm:spPr/>
      <dgm:t>
        <a:bodyPr/>
        <a:lstStyle/>
        <a:p>
          <a:endParaRPr lang="en-US"/>
        </a:p>
      </dgm:t>
    </dgm:pt>
    <dgm:pt modelId="{2AEB61C9-248A-754E-A917-2C0D0077CC9E}" type="sibTrans" cxnId="{19DF18FB-C391-FB4E-94F0-9F66D16471D7}">
      <dgm:prSet/>
      <dgm:spPr/>
      <dgm:t>
        <a:bodyPr/>
        <a:lstStyle/>
        <a:p>
          <a:endParaRPr lang="en-US"/>
        </a:p>
      </dgm:t>
    </dgm:pt>
    <dgm:pt modelId="{8DE2EA1C-A23F-954F-B8C2-9C2FA103D44E}">
      <dgm:prSet phldrT="[Text]" custT="1"/>
      <dgm:spPr/>
      <dgm:t>
        <a:bodyPr/>
        <a:lstStyle/>
        <a:p>
          <a:r>
            <a:rPr lang="en-US" sz="1900" dirty="0" smtClean="0">
              <a:solidFill>
                <a:srgbClr val="000000"/>
              </a:solidFill>
            </a:rPr>
            <a:t>O IFRJ/</a:t>
          </a:r>
          <a:r>
            <a:rPr lang="en-US" sz="1900" dirty="0" err="1" smtClean="0">
              <a:solidFill>
                <a:srgbClr val="000000"/>
              </a:solidFill>
            </a:rPr>
            <a:t>Agencia</a:t>
          </a:r>
          <a:r>
            <a:rPr lang="en-US" sz="1900" dirty="0" smtClean="0">
              <a:solidFill>
                <a:srgbClr val="000000"/>
              </a:solidFill>
            </a:rPr>
            <a:t> de </a:t>
          </a:r>
          <a:r>
            <a:rPr lang="en-US" sz="1900" dirty="0" err="1" smtClean="0">
              <a:solidFill>
                <a:srgbClr val="000000"/>
              </a:solidFill>
            </a:rPr>
            <a:t>Inovação</a:t>
          </a:r>
          <a:r>
            <a:rPr lang="en-US" sz="1900" dirty="0" smtClean="0">
              <a:solidFill>
                <a:srgbClr val="000000"/>
              </a:solidFill>
            </a:rPr>
            <a:t> </a:t>
          </a:r>
          <a:r>
            <a:rPr lang="en-US" sz="1900" dirty="0" err="1" smtClean="0">
              <a:solidFill>
                <a:srgbClr val="000000"/>
              </a:solidFill>
            </a:rPr>
            <a:t>receberá</a:t>
          </a:r>
          <a:r>
            <a:rPr lang="en-US" sz="1900" dirty="0" smtClean="0">
              <a:solidFill>
                <a:srgbClr val="000000"/>
              </a:solidFill>
            </a:rPr>
            <a:t> (9%)</a:t>
          </a:r>
          <a:endParaRPr lang="en-US" sz="1900" dirty="0">
            <a:solidFill>
              <a:srgbClr val="000000"/>
            </a:solidFill>
          </a:endParaRPr>
        </a:p>
      </dgm:t>
    </dgm:pt>
    <dgm:pt modelId="{35119A78-31C6-AF43-8DF0-CC5DDE986D78}" type="parTrans" cxnId="{7B999892-083A-404E-88C8-B3F17162A2EE}">
      <dgm:prSet/>
      <dgm:spPr/>
      <dgm:t>
        <a:bodyPr/>
        <a:lstStyle/>
        <a:p>
          <a:endParaRPr lang="en-US"/>
        </a:p>
      </dgm:t>
    </dgm:pt>
    <dgm:pt modelId="{0B9C8FCA-7BF1-A149-9A1A-B54FE3293C43}" type="sibTrans" cxnId="{7B999892-083A-404E-88C8-B3F17162A2EE}">
      <dgm:prSet/>
      <dgm:spPr/>
      <dgm:t>
        <a:bodyPr/>
        <a:lstStyle/>
        <a:p>
          <a:endParaRPr lang="en-US"/>
        </a:p>
      </dgm:t>
    </dgm:pt>
    <dgm:pt modelId="{86C5C460-A739-0945-93B0-545225C6A8F8}">
      <dgm:prSet phldrT="[Text]" custT="1"/>
      <dgm:spPr/>
      <dgm:t>
        <a:bodyPr/>
        <a:lstStyle/>
        <a:p>
          <a:r>
            <a:rPr lang="en-US" sz="1900" dirty="0" err="1" smtClean="0">
              <a:solidFill>
                <a:srgbClr val="000000"/>
              </a:solidFill>
            </a:rPr>
            <a:t>Prestação</a:t>
          </a:r>
          <a:r>
            <a:rPr lang="en-US" sz="1900" dirty="0" smtClean="0">
              <a:solidFill>
                <a:srgbClr val="000000"/>
              </a:solidFill>
            </a:rPr>
            <a:t> de </a:t>
          </a:r>
          <a:r>
            <a:rPr lang="en-US" sz="1900" dirty="0" err="1" smtClean="0">
              <a:solidFill>
                <a:srgbClr val="000000"/>
              </a:solidFill>
            </a:rPr>
            <a:t>servicos</a:t>
          </a:r>
          <a:r>
            <a:rPr lang="en-US" sz="1900" dirty="0" smtClean="0">
              <a:solidFill>
                <a:srgbClr val="000000"/>
              </a:solidFill>
            </a:rPr>
            <a:t> = RPA;</a:t>
          </a:r>
          <a:endParaRPr lang="en-US" sz="1900" dirty="0">
            <a:solidFill>
              <a:srgbClr val="000000"/>
            </a:solidFill>
          </a:endParaRPr>
        </a:p>
      </dgm:t>
    </dgm:pt>
    <dgm:pt modelId="{E39B236F-5138-E846-A872-1E13396AA68D}" type="parTrans" cxnId="{A49464A2-18FF-9245-BE1D-6E2A70E71D41}">
      <dgm:prSet/>
      <dgm:spPr/>
      <dgm:t>
        <a:bodyPr/>
        <a:lstStyle/>
        <a:p>
          <a:endParaRPr lang="en-US"/>
        </a:p>
      </dgm:t>
    </dgm:pt>
    <dgm:pt modelId="{C2473886-BD72-3B4A-ADB1-53E1CD72D0E0}" type="sibTrans" cxnId="{A49464A2-18FF-9245-BE1D-6E2A70E71D41}">
      <dgm:prSet/>
      <dgm:spPr/>
      <dgm:t>
        <a:bodyPr/>
        <a:lstStyle/>
        <a:p>
          <a:endParaRPr lang="en-US"/>
        </a:p>
      </dgm:t>
    </dgm:pt>
    <dgm:pt modelId="{78962CB0-AF3D-5C4A-805D-68B727312996}">
      <dgm:prSet phldrT="[Text]" custT="1"/>
      <dgm:spPr/>
      <dgm:t>
        <a:bodyPr/>
        <a:lstStyle/>
        <a:p>
          <a:r>
            <a:rPr lang="en-US" sz="1900" dirty="0" err="1" smtClean="0">
              <a:solidFill>
                <a:srgbClr val="000000"/>
              </a:solidFill>
            </a:rPr>
            <a:t>Bolsas</a:t>
          </a:r>
          <a:r>
            <a:rPr lang="en-US" sz="1900" dirty="0" smtClean="0">
              <a:solidFill>
                <a:srgbClr val="000000"/>
              </a:solidFill>
            </a:rPr>
            <a:t> de </a:t>
          </a:r>
          <a:r>
            <a:rPr lang="en-US" sz="1900" dirty="0" err="1" smtClean="0">
              <a:solidFill>
                <a:srgbClr val="000000"/>
              </a:solidFill>
            </a:rPr>
            <a:t>pesquisa</a:t>
          </a:r>
          <a:r>
            <a:rPr lang="en-US" sz="1900" dirty="0" smtClean="0">
              <a:solidFill>
                <a:srgbClr val="000000"/>
              </a:solidFill>
            </a:rPr>
            <a:t>, </a:t>
          </a:r>
          <a:r>
            <a:rPr lang="en-US" sz="1900" dirty="0" err="1" smtClean="0">
              <a:solidFill>
                <a:srgbClr val="000000"/>
              </a:solidFill>
            </a:rPr>
            <a:t>inovação</a:t>
          </a:r>
          <a:r>
            <a:rPr lang="en-US" sz="1900" dirty="0" smtClean="0">
              <a:solidFill>
                <a:srgbClr val="000000"/>
              </a:solidFill>
            </a:rPr>
            <a:t>, </a:t>
          </a:r>
          <a:r>
            <a:rPr lang="en-US" sz="1900" dirty="0" err="1" smtClean="0">
              <a:solidFill>
                <a:srgbClr val="000000"/>
              </a:solidFill>
            </a:rPr>
            <a:t>extensão</a:t>
          </a:r>
          <a:r>
            <a:rPr lang="en-US" sz="1900" dirty="0" smtClean="0">
              <a:solidFill>
                <a:srgbClr val="000000"/>
              </a:solidFill>
            </a:rPr>
            <a:t> </a:t>
          </a:r>
          <a:r>
            <a:rPr lang="en-US" sz="1900" dirty="0" err="1" smtClean="0">
              <a:solidFill>
                <a:srgbClr val="000000"/>
              </a:solidFill>
            </a:rPr>
            <a:t>etc</a:t>
          </a:r>
          <a:r>
            <a:rPr lang="en-US" sz="1900" dirty="0" smtClean="0">
              <a:solidFill>
                <a:srgbClr val="000000"/>
              </a:solidFill>
            </a:rPr>
            <a:t> = </a:t>
          </a:r>
          <a:r>
            <a:rPr lang="en-US" sz="1900" dirty="0" err="1" smtClean="0">
              <a:solidFill>
                <a:srgbClr val="000000"/>
              </a:solidFill>
            </a:rPr>
            <a:t>Termo</a:t>
          </a:r>
          <a:r>
            <a:rPr lang="en-US" sz="1900" dirty="0" smtClean="0">
              <a:solidFill>
                <a:srgbClr val="000000"/>
              </a:solidFill>
            </a:rPr>
            <a:t> de </a:t>
          </a:r>
          <a:r>
            <a:rPr lang="en-US" sz="1900" dirty="0" err="1" smtClean="0">
              <a:solidFill>
                <a:srgbClr val="000000"/>
              </a:solidFill>
            </a:rPr>
            <a:t>Outorga</a:t>
          </a:r>
          <a:r>
            <a:rPr lang="en-US" sz="1900" dirty="0" smtClean="0">
              <a:solidFill>
                <a:srgbClr val="000000"/>
              </a:solidFill>
            </a:rPr>
            <a:t>;</a:t>
          </a:r>
          <a:endParaRPr lang="en-US" sz="1900" dirty="0">
            <a:solidFill>
              <a:srgbClr val="000000"/>
            </a:solidFill>
          </a:endParaRPr>
        </a:p>
      </dgm:t>
    </dgm:pt>
    <dgm:pt modelId="{CC5BC640-470F-0740-ACD2-C0758E893E99}" type="parTrans" cxnId="{BBE49568-5315-A94A-B2FF-6ACE359CCFF4}">
      <dgm:prSet/>
      <dgm:spPr/>
      <dgm:t>
        <a:bodyPr/>
        <a:lstStyle/>
        <a:p>
          <a:endParaRPr lang="en-US"/>
        </a:p>
      </dgm:t>
    </dgm:pt>
    <dgm:pt modelId="{3C0BD8E1-D67B-A648-A4AC-6DA5F1B02793}" type="sibTrans" cxnId="{BBE49568-5315-A94A-B2FF-6ACE359CCFF4}">
      <dgm:prSet/>
      <dgm:spPr/>
      <dgm:t>
        <a:bodyPr/>
        <a:lstStyle/>
        <a:p>
          <a:endParaRPr lang="en-US"/>
        </a:p>
      </dgm:t>
    </dgm:pt>
    <dgm:pt modelId="{5A026DD1-DDAF-B04C-AD96-B99A023B0AF0}">
      <dgm:prSet phldrT="[Text]"/>
      <dgm:spPr/>
      <dgm:t>
        <a:bodyPr/>
        <a:lstStyle/>
        <a:p>
          <a:endParaRPr lang="en-US" sz="1600" dirty="0">
            <a:solidFill>
              <a:srgbClr val="000000"/>
            </a:solidFill>
          </a:endParaRPr>
        </a:p>
      </dgm:t>
    </dgm:pt>
    <dgm:pt modelId="{52A10CDA-705C-7D4F-9E29-9F0B3A33085A}" type="parTrans" cxnId="{356B1F46-E10C-274A-8C2B-755AD13C0ED3}">
      <dgm:prSet/>
      <dgm:spPr/>
      <dgm:t>
        <a:bodyPr/>
        <a:lstStyle/>
        <a:p>
          <a:endParaRPr lang="en-US"/>
        </a:p>
      </dgm:t>
    </dgm:pt>
    <dgm:pt modelId="{4ED3E850-AC3D-B842-A66B-289849EB90BA}" type="sibTrans" cxnId="{356B1F46-E10C-274A-8C2B-755AD13C0ED3}">
      <dgm:prSet/>
      <dgm:spPr/>
      <dgm:t>
        <a:bodyPr/>
        <a:lstStyle/>
        <a:p>
          <a:endParaRPr lang="en-US"/>
        </a:p>
      </dgm:t>
    </dgm:pt>
    <dgm:pt modelId="{EBA2083D-9345-4F4D-B621-EF78AFB3D53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A FACC </a:t>
          </a:r>
          <a:r>
            <a:rPr lang="en-US" dirty="0" err="1" smtClean="0">
              <a:solidFill>
                <a:srgbClr val="000000"/>
              </a:solidFill>
            </a:rPr>
            <a:t>executa</a:t>
          </a:r>
          <a:r>
            <a:rPr lang="en-US" dirty="0" smtClean="0">
              <a:solidFill>
                <a:srgbClr val="000000"/>
              </a:solidFill>
            </a:rPr>
            <a:t> as </a:t>
          </a:r>
          <a:r>
            <a:rPr lang="en-US" dirty="0" err="1" smtClean="0">
              <a:solidFill>
                <a:srgbClr val="000000"/>
              </a:solidFill>
            </a:rPr>
            <a:t>compras</a:t>
          </a:r>
          <a:r>
            <a:rPr lang="en-US" dirty="0" smtClean="0">
              <a:solidFill>
                <a:srgbClr val="000000"/>
              </a:solidFill>
            </a:rPr>
            <a:t> e </a:t>
          </a:r>
          <a:r>
            <a:rPr lang="en-US" dirty="0" err="1" smtClean="0">
              <a:solidFill>
                <a:srgbClr val="000000"/>
              </a:solidFill>
            </a:rPr>
            <a:t>aquisições</a:t>
          </a:r>
          <a:r>
            <a:rPr lang="en-US" dirty="0" smtClean="0">
              <a:solidFill>
                <a:srgbClr val="000000"/>
              </a:solidFill>
            </a:rPr>
            <a:t> (</a:t>
          </a:r>
          <a:r>
            <a:rPr lang="en-US" dirty="0" err="1" smtClean="0">
              <a:solidFill>
                <a:srgbClr val="000000"/>
              </a:solidFill>
            </a:rPr>
            <a:t>Custeio</a:t>
          </a:r>
          <a:r>
            <a:rPr lang="en-US" dirty="0" smtClean="0">
              <a:solidFill>
                <a:srgbClr val="000000"/>
              </a:solidFill>
            </a:rPr>
            <a:t> e Capital);</a:t>
          </a:r>
          <a:endParaRPr lang="en-US" dirty="0">
            <a:solidFill>
              <a:srgbClr val="000000"/>
            </a:solidFill>
          </a:endParaRPr>
        </a:p>
      </dgm:t>
    </dgm:pt>
    <dgm:pt modelId="{E70E68A0-EE20-E64D-A474-2D0177ABAA89}" type="parTrans" cxnId="{815EB661-081F-6148-A20D-0C41C44EB38C}">
      <dgm:prSet/>
      <dgm:spPr/>
      <dgm:t>
        <a:bodyPr/>
        <a:lstStyle/>
        <a:p>
          <a:endParaRPr lang="en-US"/>
        </a:p>
      </dgm:t>
    </dgm:pt>
    <dgm:pt modelId="{A7946D3F-ABD3-4E4B-8AFB-F00A14CCEE0B}" type="sibTrans" cxnId="{815EB661-081F-6148-A20D-0C41C44EB38C}">
      <dgm:prSet/>
      <dgm:spPr/>
      <dgm:t>
        <a:bodyPr/>
        <a:lstStyle/>
        <a:p>
          <a:endParaRPr lang="en-US"/>
        </a:p>
      </dgm:t>
    </dgm:pt>
    <dgm:pt modelId="{EC0F3357-FD00-004C-83E9-351478D6DA70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Importação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através</a:t>
          </a:r>
          <a:r>
            <a:rPr lang="en-US" dirty="0" smtClean="0">
              <a:solidFill>
                <a:srgbClr val="000000"/>
              </a:solidFill>
            </a:rPr>
            <a:t> do CBPF (</a:t>
          </a:r>
          <a:r>
            <a:rPr lang="en-US" dirty="0" err="1" smtClean="0">
              <a:solidFill>
                <a:srgbClr val="000000"/>
              </a:solidFill>
            </a:rPr>
            <a:t>convenio</a:t>
          </a:r>
          <a:r>
            <a:rPr lang="en-US" dirty="0" smtClean="0">
              <a:solidFill>
                <a:srgbClr val="000000"/>
              </a:solidFill>
            </a:rPr>
            <a:t> IFRJ)</a:t>
          </a:r>
          <a:endParaRPr lang="en-US" dirty="0">
            <a:solidFill>
              <a:srgbClr val="000000"/>
            </a:solidFill>
          </a:endParaRPr>
        </a:p>
      </dgm:t>
    </dgm:pt>
    <dgm:pt modelId="{2EBC6885-0C1A-164C-A7A1-B82549252D2D}" type="parTrans" cxnId="{842EE0C8-3B39-5A4E-A6D6-0D8472C9E1BF}">
      <dgm:prSet/>
      <dgm:spPr/>
      <dgm:t>
        <a:bodyPr/>
        <a:lstStyle/>
        <a:p>
          <a:endParaRPr lang="en-US"/>
        </a:p>
      </dgm:t>
    </dgm:pt>
    <dgm:pt modelId="{EF5FD69B-A67F-BD4B-9A6C-B26DC425E54A}" type="sibTrans" cxnId="{842EE0C8-3B39-5A4E-A6D6-0D8472C9E1BF}">
      <dgm:prSet/>
      <dgm:spPr/>
      <dgm:t>
        <a:bodyPr/>
        <a:lstStyle/>
        <a:p>
          <a:endParaRPr lang="en-US"/>
        </a:p>
      </dgm:t>
    </dgm:pt>
    <dgm:pt modelId="{9B2B4DBF-9C81-9746-A2FD-D154DF00A958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Não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precisa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Licitação</a:t>
          </a:r>
          <a:endParaRPr lang="en-US" dirty="0">
            <a:solidFill>
              <a:srgbClr val="000000"/>
            </a:solidFill>
          </a:endParaRPr>
        </a:p>
      </dgm:t>
    </dgm:pt>
    <dgm:pt modelId="{0DEFB8C2-5284-1845-93A4-D4361B2AC17C}" type="parTrans" cxnId="{8F38BC91-DF0B-8040-8F3B-FB37B38F8141}">
      <dgm:prSet/>
      <dgm:spPr/>
      <dgm:t>
        <a:bodyPr/>
        <a:lstStyle/>
        <a:p>
          <a:endParaRPr lang="en-US"/>
        </a:p>
      </dgm:t>
    </dgm:pt>
    <dgm:pt modelId="{B41BD027-0947-C742-A0FF-9F39B9E8B23B}" type="sibTrans" cxnId="{8F38BC91-DF0B-8040-8F3B-FB37B38F8141}">
      <dgm:prSet/>
      <dgm:spPr/>
      <dgm:t>
        <a:bodyPr/>
        <a:lstStyle/>
        <a:p>
          <a:endParaRPr lang="en-US"/>
        </a:p>
      </dgm:t>
    </dgm:pt>
    <dgm:pt modelId="{C5C943CB-A5D1-3A4E-956D-9E4E63C01459}">
      <dgm:prSet phldrT="[Text]" custT="1"/>
      <dgm:spPr/>
      <dgm:t>
        <a:bodyPr/>
        <a:lstStyle/>
        <a:p>
          <a:r>
            <a:rPr lang="en-US" sz="1900" dirty="0" smtClean="0">
              <a:solidFill>
                <a:srgbClr val="000000"/>
              </a:solidFill>
            </a:rPr>
            <a:t>FACC </a:t>
          </a:r>
          <a:r>
            <a:rPr lang="en-US" sz="1900" dirty="0" err="1" smtClean="0">
              <a:solidFill>
                <a:srgbClr val="000000"/>
              </a:solidFill>
            </a:rPr>
            <a:t>recebe</a:t>
          </a:r>
          <a:r>
            <a:rPr lang="en-US" sz="1900" dirty="0" smtClean="0">
              <a:solidFill>
                <a:srgbClr val="000000"/>
              </a:solidFill>
            </a:rPr>
            <a:t> (10%);</a:t>
          </a:r>
          <a:endParaRPr lang="en-US" sz="1900" dirty="0">
            <a:solidFill>
              <a:srgbClr val="000000"/>
            </a:solidFill>
          </a:endParaRPr>
        </a:p>
      </dgm:t>
    </dgm:pt>
    <dgm:pt modelId="{9353B30B-20F3-7D47-B338-BAD13C6ADFA9}" type="parTrans" cxnId="{40785C6A-1D8B-4948-B264-0A69D59327B6}">
      <dgm:prSet/>
      <dgm:spPr/>
      <dgm:t>
        <a:bodyPr/>
        <a:lstStyle/>
        <a:p>
          <a:endParaRPr lang="en-US"/>
        </a:p>
      </dgm:t>
    </dgm:pt>
    <dgm:pt modelId="{68332720-3562-9743-A016-1F20ACF965E7}" type="sibTrans" cxnId="{40785C6A-1D8B-4948-B264-0A69D59327B6}">
      <dgm:prSet/>
      <dgm:spPr/>
      <dgm:t>
        <a:bodyPr/>
        <a:lstStyle/>
        <a:p>
          <a:endParaRPr lang="en-US"/>
        </a:p>
      </dgm:t>
    </dgm:pt>
    <dgm:pt modelId="{17B4797F-7DA7-A04F-B8EF-9392F78B0644}">
      <dgm:prSet phldrT="[Text]" custT="1"/>
      <dgm:spPr/>
      <dgm:t>
        <a:bodyPr/>
        <a:lstStyle/>
        <a:p>
          <a:r>
            <a:rPr lang="en-US" sz="1900" dirty="0" err="1" smtClean="0">
              <a:solidFill>
                <a:srgbClr val="000000"/>
              </a:solidFill>
            </a:rPr>
            <a:t>Financiadoras</a:t>
          </a:r>
          <a:r>
            <a:rPr lang="en-US" sz="1900" dirty="0" smtClean="0">
              <a:solidFill>
                <a:srgbClr val="000000"/>
              </a:solidFill>
            </a:rPr>
            <a:t> </a:t>
          </a:r>
          <a:r>
            <a:rPr lang="en-US" sz="1900" dirty="0" err="1" smtClean="0">
              <a:solidFill>
                <a:srgbClr val="000000"/>
              </a:solidFill>
            </a:rPr>
            <a:t>internacionais</a:t>
          </a:r>
          <a:r>
            <a:rPr lang="en-US" sz="1900" dirty="0" smtClean="0">
              <a:solidFill>
                <a:srgbClr val="000000"/>
              </a:solidFill>
            </a:rPr>
            <a:t> e </a:t>
          </a:r>
          <a:r>
            <a:rPr lang="en-US" sz="1900" dirty="0" err="1" smtClean="0">
              <a:solidFill>
                <a:srgbClr val="000000"/>
              </a:solidFill>
            </a:rPr>
            <a:t>nacionais</a:t>
          </a:r>
          <a:r>
            <a:rPr lang="en-US" sz="1900" dirty="0" smtClean="0">
              <a:solidFill>
                <a:srgbClr val="000000"/>
              </a:solidFill>
            </a:rPr>
            <a:t> </a:t>
          </a:r>
          <a:r>
            <a:rPr lang="en-US" sz="1900" dirty="0" err="1" smtClean="0">
              <a:solidFill>
                <a:srgbClr val="000000"/>
              </a:solidFill>
            </a:rPr>
            <a:t>podem</a:t>
          </a:r>
          <a:r>
            <a:rPr lang="en-US" sz="1900" dirty="0" smtClean="0">
              <a:solidFill>
                <a:srgbClr val="000000"/>
              </a:solidFill>
            </a:rPr>
            <a:t> </a:t>
          </a:r>
          <a:r>
            <a:rPr lang="en-US" sz="1900" dirty="0" err="1" smtClean="0">
              <a:solidFill>
                <a:srgbClr val="000000"/>
              </a:solidFill>
            </a:rPr>
            <a:t>ter</a:t>
          </a:r>
          <a:r>
            <a:rPr lang="en-US" sz="1900" dirty="0" smtClean="0">
              <a:solidFill>
                <a:srgbClr val="000000"/>
              </a:solidFill>
            </a:rPr>
            <a:t> </a:t>
          </a:r>
          <a:r>
            <a:rPr lang="en-US" sz="1900" dirty="0" err="1" smtClean="0">
              <a:solidFill>
                <a:srgbClr val="000000"/>
              </a:solidFill>
            </a:rPr>
            <a:t>outras</a:t>
          </a:r>
          <a:r>
            <a:rPr lang="en-US" sz="1900" dirty="0" smtClean="0">
              <a:solidFill>
                <a:srgbClr val="000000"/>
              </a:solidFill>
            </a:rPr>
            <a:t> </a:t>
          </a:r>
          <a:r>
            <a:rPr lang="en-US" sz="1900" dirty="0" err="1" smtClean="0">
              <a:solidFill>
                <a:srgbClr val="000000"/>
              </a:solidFill>
            </a:rPr>
            <a:t>taxas</a:t>
          </a:r>
          <a:r>
            <a:rPr lang="en-US" sz="1900" dirty="0" smtClean="0">
              <a:solidFill>
                <a:srgbClr val="000000"/>
              </a:solidFill>
            </a:rPr>
            <a:t>;</a:t>
          </a:r>
          <a:endParaRPr lang="en-US" sz="1900" dirty="0">
            <a:solidFill>
              <a:srgbClr val="000000"/>
            </a:solidFill>
          </a:endParaRPr>
        </a:p>
      </dgm:t>
    </dgm:pt>
    <dgm:pt modelId="{AFB8118D-F31E-764F-A747-DF131803ED69}" type="parTrans" cxnId="{B46F8751-E7F7-0148-99B2-25A702758AEA}">
      <dgm:prSet/>
      <dgm:spPr/>
      <dgm:t>
        <a:bodyPr/>
        <a:lstStyle/>
        <a:p>
          <a:endParaRPr lang="en-US"/>
        </a:p>
      </dgm:t>
    </dgm:pt>
    <dgm:pt modelId="{C51488AF-1A03-814D-84D6-0A6F92B24DFB}" type="sibTrans" cxnId="{B46F8751-E7F7-0148-99B2-25A702758AEA}">
      <dgm:prSet/>
      <dgm:spPr/>
      <dgm:t>
        <a:bodyPr/>
        <a:lstStyle/>
        <a:p>
          <a:endParaRPr lang="en-US"/>
        </a:p>
      </dgm:t>
    </dgm:pt>
    <dgm:pt modelId="{26A527C8-4D44-024A-931C-76D2AD3D31DA}">
      <dgm:prSet phldrT="[Text]" custT="1"/>
      <dgm:spPr/>
      <dgm:t>
        <a:bodyPr/>
        <a:lstStyle/>
        <a:p>
          <a:endParaRPr lang="en-US" sz="1900" dirty="0">
            <a:solidFill>
              <a:srgbClr val="000000"/>
            </a:solidFill>
          </a:endParaRPr>
        </a:p>
      </dgm:t>
    </dgm:pt>
    <dgm:pt modelId="{6A970F83-B822-4142-88DF-F0EF3A77E16B}" type="parTrans" cxnId="{0E876FDC-C4FC-274C-9F3E-2D4F3F699048}">
      <dgm:prSet/>
      <dgm:spPr/>
      <dgm:t>
        <a:bodyPr/>
        <a:lstStyle/>
        <a:p>
          <a:endParaRPr lang="en-US"/>
        </a:p>
      </dgm:t>
    </dgm:pt>
    <dgm:pt modelId="{7BFC4F6A-90D9-E84E-9DD3-D60E1DCC639F}" type="sibTrans" cxnId="{0E876FDC-C4FC-274C-9F3E-2D4F3F699048}">
      <dgm:prSet/>
      <dgm:spPr/>
      <dgm:t>
        <a:bodyPr/>
        <a:lstStyle/>
        <a:p>
          <a:endParaRPr lang="en-US"/>
        </a:p>
      </dgm:t>
    </dgm:pt>
    <dgm:pt modelId="{4F276126-B827-F445-89C0-753A1145CA67}">
      <dgm:prSet phldrT="[Text]" custT="1"/>
      <dgm:spPr/>
      <dgm:t>
        <a:bodyPr/>
        <a:lstStyle/>
        <a:p>
          <a:endParaRPr lang="en-US" sz="1900" dirty="0">
            <a:solidFill>
              <a:srgbClr val="000000"/>
            </a:solidFill>
          </a:endParaRPr>
        </a:p>
      </dgm:t>
    </dgm:pt>
    <dgm:pt modelId="{9B35054C-0721-4741-897B-38C98937D914}" type="parTrans" cxnId="{5E4EE483-144F-0241-9044-85DDB05CBE76}">
      <dgm:prSet/>
      <dgm:spPr/>
      <dgm:t>
        <a:bodyPr/>
        <a:lstStyle/>
        <a:p>
          <a:endParaRPr lang="en-US"/>
        </a:p>
      </dgm:t>
    </dgm:pt>
    <dgm:pt modelId="{C15A5DA0-FE91-F148-B644-981EC7A4EC6E}" type="sibTrans" cxnId="{5E4EE483-144F-0241-9044-85DDB05CBE76}">
      <dgm:prSet/>
      <dgm:spPr/>
      <dgm:t>
        <a:bodyPr/>
        <a:lstStyle/>
        <a:p>
          <a:endParaRPr lang="en-US"/>
        </a:p>
      </dgm:t>
    </dgm:pt>
    <dgm:pt modelId="{9A1EC8D9-9CAB-934A-82E5-FA90B8466819}" type="pres">
      <dgm:prSet presAssocID="{56C12E4E-25D6-CF4A-81A9-853ED8EB398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6E28C9F-0620-5448-8551-D60BC908E92F}" type="pres">
      <dgm:prSet presAssocID="{6275D818-2594-8244-82B3-F639A8B0A355}" presName="compositeNode" presStyleCnt="0">
        <dgm:presLayoutVars>
          <dgm:bulletEnabled val="1"/>
        </dgm:presLayoutVars>
      </dgm:prSet>
      <dgm:spPr/>
    </dgm:pt>
    <dgm:pt modelId="{0EB24B3C-20C8-2940-B5C9-FE874C473AF9}" type="pres">
      <dgm:prSet presAssocID="{6275D818-2594-8244-82B3-F639A8B0A355}" presName="image" presStyleLbl="fgImgPlace1" presStyleIdx="0" presStyleCnt="3"/>
      <dgm:spPr/>
    </dgm:pt>
    <dgm:pt modelId="{C13B9C71-A28F-134B-9AC3-6F76D5E25A41}" type="pres">
      <dgm:prSet presAssocID="{6275D818-2594-8244-82B3-F639A8B0A35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5F46E-54D0-A745-AD71-D24A47310E3F}" type="pres">
      <dgm:prSet presAssocID="{6275D818-2594-8244-82B3-F639A8B0A355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4ACA7-8011-6342-B100-87B011A076DC}" type="pres">
      <dgm:prSet presAssocID="{82E52F8C-4BAD-C94C-8759-2C9DA02DD592}" presName="sibTrans" presStyleCnt="0"/>
      <dgm:spPr/>
    </dgm:pt>
    <dgm:pt modelId="{EC3D236A-68B7-914E-BAC2-463AC86B340A}" type="pres">
      <dgm:prSet presAssocID="{05266642-8255-B048-BCAD-5F2BF80EF5CD}" presName="compositeNode" presStyleCnt="0">
        <dgm:presLayoutVars>
          <dgm:bulletEnabled val="1"/>
        </dgm:presLayoutVars>
      </dgm:prSet>
      <dgm:spPr/>
    </dgm:pt>
    <dgm:pt modelId="{4BCE8C20-2E70-9D4E-9B47-7FCD11D048B1}" type="pres">
      <dgm:prSet presAssocID="{05266642-8255-B048-BCAD-5F2BF80EF5CD}" presName="image" presStyleLbl="fgImgPlace1" presStyleIdx="1" presStyleCnt="3"/>
      <dgm:spPr/>
    </dgm:pt>
    <dgm:pt modelId="{887EE4B6-941A-5C4A-824D-D6715C6F08AD}" type="pres">
      <dgm:prSet presAssocID="{05266642-8255-B048-BCAD-5F2BF80EF5C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2C24E-D7FE-C94F-9AC1-B705BCC24DCF}" type="pres">
      <dgm:prSet presAssocID="{05266642-8255-B048-BCAD-5F2BF80EF5CD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947A9-EAB3-AE42-A51D-78995F4B88BD}" type="pres">
      <dgm:prSet presAssocID="{497A4FBD-8CC8-0F47-AAE9-56CF8013A90E}" presName="sibTrans" presStyleCnt="0"/>
      <dgm:spPr/>
    </dgm:pt>
    <dgm:pt modelId="{FCCDE862-33B2-0644-9BA7-358CB8567356}" type="pres">
      <dgm:prSet presAssocID="{47E81299-EE5F-374E-A970-373DB0A08E69}" presName="compositeNode" presStyleCnt="0">
        <dgm:presLayoutVars>
          <dgm:bulletEnabled val="1"/>
        </dgm:presLayoutVars>
      </dgm:prSet>
      <dgm:spPr/>
    </dgm:pt>
    <dgm:pt modelId="{A95AF57B-2D89-DF40-AF37-434CE6AABCF6}" type="pres">
      <dgm:prSet presAssocID="{47E81299-EE5F-374E-A970-373DB0A08E69}" presName="image" presStyleLbl="fgImgPlace1" presStyleIdx="2" presStyleCnt="3"/>
      <dgm:spPr/>
    </dgm:pt>
    <dgm:pt modelId="{BBBA1B18-9AB0-C64E-A24A-F087F42A5191}" type="pres">
      <dgm:prSet presAssocID="{47E81299-EE5F-374E-A970-373DB0A08E69}" presName="childNode" presStyleLbl="node1" presStyleIdx="2" presStyleCnt="3" custScaleY="110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0412E-ABA0-2749-8E15-7EAD0AD2EE50}" type="pres">
      <dgm:prSet presAssocID="{47E81299-EE5F-374E-A970-373DB0A08E69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4EE483-144F-0241-9044-85DDB05CBE76}" srcId="{47E81299-EE5F-374E-A970-373DB0A08E69}" destId="{4F276126-B827-F445-89C0-753A1145CA67}" srcOrd="0" destOrd="0" parTransId="{9B35054C-0721-4741-897B-38C98937D914}" sibTransId="{C15A5DA0-FE91-F148-B644-981EC7A4EC6E}"/>
    <dgm:cxn modelId="{A7A26F26-1E23-3E41-8020-295CC9FBDA67}" type="presOf" srcId="{04B3C401-237D-CD47-8EF9-02C7A075EC7B}" destId="{BBBA1B18-9AB0-C64E-A24A-F087F42A5191}" srcOrd="0" destOrd="3" presId="urn:microsoft.com/office/officeart/2005/8/layout/hList2"/>
    <dgm:cxn modelId="{7B999892-083A-404E-88C8-B3F17162A2EE}" srcId="{47E81299-EE5F-374E-A970-373DB0A08E69}" destId="{8DE2EA1C-A23F-954F-B8C2-9C2FA103D44E}" srcOrd="4" destOrd="0" parTransId="{35119A78-31C6-AF43-8DF0-CC5DDE986D78}" sibTransId="{0B9C8FCA-7BF1-A149-9A1A-B54FE3293C43}"/>
    <dgm:cxn modelId="{A49464A2-18FF-9245-BE1D-6E2A70E71D41}" srcId="{05266642-8255-B048-BCAD-5F2BF80EF5CD}" destId="{86C5C460-A739-0945-93B0-545225C6A8F8}" srcOrd="1" destOrd="0" parTransId="{E39B236F-5138-E846-A872-1E13396AA68D}" sibTransId="{C2473886-BD72-3B4A-ADB1-53E1CD72D0E0}"/>
    <dgm:cxn modelId="{AC73F2DF-CB2E-5949-8DE2-8A3BE11BAA08}" srcId="{56C12E4E-25D6-CF4A-81A9-853ED8EB3987}" destId="{47E81299-EE5F-374E-A970-373DB0A08E69}" srcOrd="2" destOrd="0" parTransId="{DB6CD2AA-7DE2-5444-8AF8-934A8F91CE02}" sibTransId="{E8A6D689-4A06-C74D-BDE2-1AA0DD5DE1A8}"/>
    <dgm:cxn modelId="{F823BDB4-EA75-D340-9184-8C86D8809758}" srcId="{6275D818-2594-8244-82B3-F639A8B0A355}" destId="{BC2C2965-95A4-A745-AC88-3425E9760FDE}" srcOrd="1" destOrd="0" parTransId="{B90074C4-1989-F54F-BC1C-A8B8EA57BC92}" sibTransId="{2C1D8539-6EF3-9C41-8C72-0D272420234C}"/>
    <dgm:cxn modelId="{8F38BC91-DF0B-8040-8F3B-FB37B38F8141}" srcId="{6275D818-2594-8244-82B3-F639A8B0A355}" destId="{9B2B4DBF-9C81-9746-A2FD-D154DF00A958}" srcOrd="5" destOrd="0" parTransId="{0DEFB8C2-5284-1845-93A4-D4361B2AC17C}" sibTransId="{B41BD027-0947-C742-A0FF-9F39B9E8B23B}"/>
    <dgm:cxn modelId="{6201EECA-8F62-BE49-8FE7-FF009420723B}" type="presOf" srcId="{8ED6347A-F000-204A-A1A5-2F3D7C42EC4D}" destId="{C13B9C71-A28F-134B-9AC3-6F76D5E25A41}" srcOrd="0" destOrd="0" presId="urn:microsoft.com/office/officeart/2005/8/layout/hList2"/>
    <dgm:cxn modelId="{BBE49568-5315-A94A-B2FF-6ACE359CCFF4}" srcId="{05266642-8255-B048-BCAD-5F2BF80EF5CD}" destId="{78962CB0-AF3D-5C4A-805D-68B727312996}" srcOrd="2" destOrd="0" parTransId="{CC5BC640-470F-0740-ACD2-C0758E893E99}" sibTransId="{3C0BD8E1-D67B-A648-A4AC-6DA5F1B02793}"/>
    <dgm:cxn modelId="{35690D6B-90D8-0A43-A3E7-9E7174271A72}" type="presOf" srcId="{C5C943CB-A5D1-3A4E-956D-9E4E63C01459}" destId="{BBBA1B18-9AB0-C64E-A24A-F087F42A5191}" srcOrd="0" destOrd="5" presId="urn:microsoft.com/office/officeart/2005/8/layout/hList2"/>
    <dgm:cxn modelId="{50EA4597-C27E-794B-86FB-3A97FBCCE97B}" type="presOf" srcId="{56C12E4E-25D6-CF4A-81A9-853ED8EB3987}" destId="{9A1EC8D9-9CAB-934A-82E5-FA90B8466819}" srcOrd="0" destOrd="0" presId="urn:microsoft.com/office/officeart/2005/8/layout/hList2"/>
    <dgm:cxn modelId="{19FF40E3-FF92-724A-A8BA-1E04DFAC5E35}" srcId="{05266642-8255-B048-BCAD-5F2BF80EF5CD}" destId="{4EA31315-2116-F049-8170-50969461B397}" srcOrd="0" destOrd="0" parTransId="{421F3BC0-CDD7-8741-B778-732AB2DEE86A}" sibTransId="{152ECBC3-722C-284F-8E8E-60EEBC5469D3}"/>
    <dgm:cxn modelId="{8699ABC0-BBE2-5545-ADE5-14B52CD1913E}" type="presOf" srcId="{4EA31315-2116-F049-8170-50969461B397}" destId="{887EE4B6-941A-5C4A-824D-D6715C6F08AD}" srcOrd="0" destOrd="0" presId="urn:microsoft.com/office/officeart/2005/8/layout/hList2"/>
    <dgm:cxn modelId="{69E78742-0ACC-BA41-A914-9D77CFE35BD5}" type="presOf" srcId="{891F9DF4-1CCF-3F4C-A395-3DB5A2D345D6}" destId="{C13B9C71-A28F-134B-9AC3-6F76D5E25A41}" srcOrd="0" destOrd="2" presId="urn:microsoft.com/office/officeart/2005/8/layout/hList2"/>
    <dgm:cxn modelId="{842EE0C8-3B39-5A4E-A6D6-0D8472C9E1BF}" srcId="{6275D818-2594-8244-82B3-F639A8B0A355}" destId="{EC0F3357-FD00-004C-83E9-351478D6DA70}" srcOrd="4" destOrd="0" parTransId="{2EBC6885-0C1A-164C-A7A1-B82549252D2D}" sibTransId="{EF5FD69B-A67F-BD4B-9A6C-B26DC425E54A}"/>
    <dgm:cxn modelId="{679E7648-21EE-6D40-B670-356E1DB6DE0E}" type="presOf" srcId="{4F276126-B827-F445-89C0-753A1145CA67}" destId="{BBBA1B18-9AB0-C64E-A24A-F087F42A5191}" srcOrd="0" destOrd="0" presId="urn:microsoft.com/office/officeart/2005/8/layout/hList2"/>
    <dgm:cxn modelId="{08B15159-5A1C-C14C-B78D-2ACB9B32FA49}" srcId="{47E81299-EE5F-374E-A970-373DB0A08E69}" destId="{04B3C401-237D-CD47-8EF9-02C7A075EC7B}" srcOrd="3" destOrd="0" parTransId="{3F341AE7-8A51-2949-9FA7-0E43F6D196BC}" sibTransId="{D3D97624-78B3-9749-865F-C5E5428ECBDF}"/>
    <dgm:cxn modelId="{4CCAA580-9A0B-7C4F-BE0B-2A53D1014079}" srcId="{47E81299-EE5F-374E-A970-373DB0A08E69}" destId="{1F2D88A6-8F94-E048-8BBA-64C0CCDC2EAA}" srcOrd="9" destOrd="0" parTransId="{15F8A0F0-3EDC-4147-BA9E-88804A02FDDA}" sibTransId="{7BC8082F-A47C-8343-8C7E-1A373E6FCA14}"/>
    <dgm:cxn modelId="{7AD3C641-EB78-3E43-BB2F-E3AC8D4C8D5B}" srcId="{6275D818-2594-8244-82B3-F639A8B0A355}" destId="{8ED6347A-F000-204A-A1A5-2F3D7C42EC4D}" srcOrd="0" destOrd="0" parTransId="{239BD894-4C15-2243-B86A-386432E44B66}" sibTransId="{D9B4EBE2-F0B0-F744-A6B9-84C82E880366}"/>
    <dgm:cxn modelId="{8459C5B2-81CF-2249-A7AE-E0B861C4C7FC}" type="presOf" srcId="{98AFA482-1748-8C49-860D-75D762549457}" destId="{BBBA1B18-9AB0-C64E-A24A-F087F42A5191}" srcOrd="0" destOrd="2" presId="urn:microsoft.com/office/officeart/2005/8/layout/hList2"/>
    <dgm:cxn modelId="{3A132EA9-1F2B-824E-A5F4-3A73C4FD2391}" type="presOf" srcId="{EC0F3357-FD00-004C-83E9-351478D6DA70}" destId="{C13B9C71-A28F-134B-9AC3-6F76D5E25A41}" srcOrd="0" destOrd="4" presId="urn:microsoft.com/office/officeart/2005/8/layout/hList2"/>
    <dgm:cxn modelId="{55B1A33B-5DED-D64F-A969-EB2A1A1ABBC9}" type="presOf" srcId="{05E9B37C-6C30-D042-997F-892EEA24A2A2}" destId="{BBBA1B18-9AB0-C64E-A24A-F087F42A5191}" srcOrd="0" destOrd="1" presId="urn:microsoft.com/office/officeart/2005/8/layout/hList2"/>
    <dgm:cxn modelId="{0E876FDC-C4FC-274C-9F3E-2D4F3F699048}" srcId="{47E81299-EE5F-374E-A970-373DB0A08E69}" destId="{26A527C8-4D44-024A-931C-76D2AD3D31DA}" srcOrd="7" destOrd="0" parTransId="{6A970F83-B822-4142-88DF-F0EF3A77E16B}" sibTransId="{7BFC4F6A-90D9-E84E-9DD3-D60E1DCC639F}"/>
    <dgm:cxn modelId="{0F865594-51DF-7E49-90AA-45A7DE2CBFF0}" type="presOf" srcId="{78962CB0-AF3D-5C4A-805D-68B727312996}" destId="{887EE4B6-941A-5C4A-824D-D6715C6F08AD}" srcOrd="0" destOrd="2" presId="urn:microsoft.com/office/officeart/2005/8/layout/hList2"/>
    <dgm:cxn modelId="{0A327B7C-A002-0241-8B47-839B8C0DDF30}" type="presOf" srcId="{1F2D88A6-8F94-E048-8BBA-64C0CCDC2EAA}" destId="{BBBA1B18-9AB0-C64E-A24A-F087F42A5191}" srcOrd="0" destOrd="9" presId="urn:microsoft.com/office/officeart/2005/8/layout/hList2"/>
    <dgm:cxn modelId="{A7440CD3-8FFB-E542-8F47-FBDFA8954995}" type="presOf" srcId="{C161F987-4F74-1845-B0AE-CD5D3AFAB9DE}" destId="{BBBA1B18-9AB0-C64E-A24A-F087F42A5191}" srcOrd="0" destOrd="8" presId="urn:microsoft.com/office/officeart/2005/8/layout/hList2"/>
    <dgm:cxn modelId="{40785C6A-1D8B-4948-B264-0A69D59327B6}" srcId="{47E81299-EE5F-374E-A970-373DB0A08E69}" destId="{C5C943CB-A5D1-3A4E-956D-9E4E63C01459}" srcOrd="5" destOrd="0" parTransId="{9353B30B-20F3-7D47-B338-BAD13C6ADFA9}" sibTransId="{68332720-3562-9743-A016-1F20ACF965E7}"/>
    <dgm:cxn modelId="{356B1F46-E10C-274A-8C2B-755AD13C0ED3}" srcId="{05266642-8255-B048-BCAD-5F2BF80EF5CD}" destId="{5A026DD1-DDAF-B04C-AD96-B99A023B0AF0}" srcOrd="3" destOrd="0" parTransId="{52A10CDA-705C-7D4F-9E29-9F0B3A33085A}" sibTransId="{4ED3E850-AC3D-B842-A66B-289849EB90BA}"/>
    <dgm:cxn modelId="{59500F1D-6C57-7041-A44C-0AABB856294A}" type="presOf" srcId="{86C5C460-A739-0945-93B0-545225C6A8F8}" destId="{887EE4B6-941A-5C4A-824D-D6715C6F08AD}" srcOrd="0" destOrd="1" presId="urn:microsoft.com/office/officeart/2005/8/layout/hList2"/>
    <dgm:cxn modelId="{308AC5E9-DFCD-B84A-9FEB-FFF9BFFA9308}" srcId="{47E81299-EE5F-374E-A970-373DB0A08E69}" destId="{05E9B37C-6C30-D042-997F-892EEA24A2A2}" srcOrd="1" destOrd="0" parTransId="{DE2EFFB1-9463-1245-BA55-F18586D5ADBD}" sibTransId="{8FF5552D-3F12-A043-804C-6417DDCFF3E1}"/>
    <dgm:cxn modelId="{B46F8751-E7F7-0148-99B2-25A702758AEA}" srcId="{47E81299-EE5F-374E-A970-373DB0A08E69}" destId="{17B4797F-7DA7-A04F-B8EF-9392F78B0644}" srcOrd="6" destOrd="0" parTransId="{AFB8118D-F31E-764F-A747-DF131803ED69}" sibTransId="{C51488AF-1A03-814D-84D6-0A6F92B24DFB}"/>
    <dgm:cxn modelId="{6A7EFD24-7FAA-A44A-AD58-265761EBC5CA}" type="presOf" srcId="{EBA2083D-9345-4F4D-B621-EF78AFB3D537}" destId="{C13B9C71-A28F-134B-9AC3-6F76D5E25A41}" srcOrd="0" destOrd="3" presId="urn:microsoft.com/office/officeart/2005/8/layout/hList2"/>
    <dgm:cxn modelId="{DB8FCC0B-8151-D246-9BBC-0146C14CF514}" type="presOf" srcId="{9B2B4DBF-9C81-9746-A2FD-D154DF00A958}" destId="{C13B9C71-A28F-134B-9AC3-6F76D5E25A41}" srcOrd="0" destOrd="5" presId="urn:microsoft.com/office/officeart/2005/8/layout/hList2"/>
    <dgm:cxn modelId="{35C12773-3070-C34C-816C-3D23AA05C8DC}" type="presOf" srcId="{8DE2EA1C-A23F-954F-B8C2-9C2FA103D44E}" destId="{BBBA1B18-9AB0-C64E-A24A-F087F42A5191}" srcOrd="0" destOrd="4" presId="urn:microsoft.com/office/officeart/2005/8/layout/hList2"/>
    <dgm:cxn modelId="{070F33F6-0770-8141-8D21-3DBC18A8C67B}" type="presOf" srcId="{5A026DD1-DDAF-B04C-AD96-B99A023B0AF0}" destId="{887EE4B6-941A-5C4A-824D-D6715C6F08AD}" srcOrd="0" destOrd="3" presId="urn:microsoft.com/office/officeart/2005/8/layout/hList2"/>
    <dgm:cxn modelId="{217E9B6F-ED92-984B-B260-FA449D575859}" srcId="{56C12E4E-25D6-CF4A-81A9-853ED8EB3987}" destId="{05266642-8255-B048-BCAD-5F2BF80EF5CD}" srcOrd="1" destOrd="0" parTransId="{03790C9D-36EB-A840-B00A-A54A7580BDA5}" sibTransId="{497A4FBD-8CC8-0F47-AAE9-56CF8013A90E}"/>
    <dgm:cxn modelId="{5D4018FA-6F47-F340-A29D-4D56CC84F9F0}" type="presOf" srcId="{BC2C2965-95A4-A745-AC88-3425E9760FDE}" destId="{C13B9C71-A28F-134B-9AC3-6F76D5E25A41}" srcOrd="0" destOrd="1" presId="urn:microsoft.com/office/officeart/2005/8/layout/hList2"/>
    <dgm:cxn modelId="{06F14160-A78F-D146-900A-B7AA8DA1A31E}" srcId="{47E81299-EE5F-374E-A970-373DB0A08E69}" destId="{98AFA482-1748-8C49-860D-75D762549457}" srcOrd="2" destOrd="0" parTransId="{42A3DBA1-DB2A-9646-8318-075054AB8EBD}" sibTransId="{72EDB694-C599-9E4A-8537-8AFD0FADE589}"/>
    <dgm:cxn modelId="{F492F1A9-A11C-FD49-9929-99148556DB70}" type="presOf" srcId="{47E81299-EE5F-374E-A970-373DB0A08E69}" destId="{2070412E-ABA0-2749-8E15-7EAD0AD2EE50}" srcOrd="0" destOrd="0" presId="urn:microsoft.com/office/officeart/2005/8/layout/hList2"/>
    <dgm:cxn modelId="{B8BD056C-E7A5-064F-8B76-D807B0EC26DD}" type="presOf" srcId="{05266642-8255-B048-BCAD-5F2BF80EF5CD}" destId="{61F2C24E-D7FE-C94F-9AC1-B705BCC24DCF}" srcOrd="0" destOrd="0" presId="urn:microsoft.com/office/officeart/2005/8/layout/hList2"/>
    <dgm:cxn modelId="{5918028A-3438-6F4C-88A0-29D0D969B74F}" type="presOf" srcId="{26A527C8-4D44-024A-931C-76D2AD3D31DA}" destId="{BBBA1B18-9AB0-C64E-A24A-F087F42A5191}" srcOrd="0" destOrd="7" presId="urn:microsoft.com/office/officeart/2005/8/layout/hList2"/>
    <dgm:cxn modelId="{84EDC917-6475-EF4C-B374-F6FEA78AC755}" srcId="{6275D818-2594-8244-82B3-F639A8B0A355}" destId="{891F9DF4-1CCF-3F4C-A395-3DB5A2D345D6}" srcOrd="2" destOrd="0" parTransId="{4AE8BA2D-D372-0E42-970A-4ABFF6DF3AA0}" sibTransId="{D21C5BA8-C714-EE47-8562-7B4A7E1A4784}"/>
    <dgm:cxn modelId="{204D561E-31E1-4D42-8B6C-FA05CA9DDE41}" type="presOf" srcId="{6275D818-2594-8244-82B3-F639A8B0A355}" destId="{8455F46E-54D0-A745-AD71-D24A47310E3F}" srcOrd="0" destOrd="0" presId="urn:microsoft.com/office/officeart/2005/8/layout/hList2"/>
    <dgm:cxn modelId="{A08153B0-576A-034E-A8D3-B74AB5F28CF5}" type="presOf" srcId="{17B4797F-7DA7-A04F-B8EF-9392F78B0644}" destId="{BBBA1B18-9AB0-C64E-A24A-F087F42A5191}" srcOrd="0" destOrd="6" presId="urn:microsoft.com/office/officeart/2005/8/layout/hList2"/>
    <dgm:cxn modelId="{19DF18FB-C391-FB4E-94F0-9F66D16471D7}" srcId="{47E81299-EE5F-374E-A970-373DB0A08E69}" destId="{C161F987-4F74-1845-B0AE-CD5D3AFAB9DE}" srcOrd="8" destOrd="0" parTransId="{491FF8B3-478B-634B-B7CE-C7FECBC6953A}" sibTransId="{2AEB61C9-248A-754E-A917-2C0D0077CC9E}"/>
    <dgm:cxn modelId="{815EB661-081F-6148-A20D-0C41C44EB38C}" srcId="{6275D818-2594-8244-82B3-F639A8B0A355}" destId="{EBA2083D-9345-4F4D-B621-EF78AFB3D537}" srcOrd="3" destOrd="0" parTransId="{E70E68A0-EE20-E64D-A474-2D0177ABAA89}" sibTransId="{A7946D3F-ABD3-4E4B-8AFB-F00A14CCEE0B}"/>
    <dgm:cxn modelId="{B9F6223E-71D5-9144-A77C-E44005CB538C}" srcId="{56C12E4E-25D6-CF4A-81A9-853ED8EB3987}" destId="{6275D818-2594-8244-82B3-F639A8B0A355}" srcOrd="0" destOrd="0" parTransId="{D8EF89EE-7041-3642-AA49-EB024AAD44F3}" sibTransId="{82E52F8C-4BAD-C94C-8759-2C9DA02DD592}"/>
    <dgm:cxn modelId="{76665202-C4E4-C14D-ACE7-AA0B02D8000E}" type="presParOf" srcId="{9A1EC8D9-9CAB-934A-82E5-FA90B8466819}" destId="{66E28C9F-0620-5448-8551-D60BC908E92F}" srcOrd="0" destOrd="0" presId="urn:microsoft.com/office/officeart/2005/8/layout/hList2"/>
    <dgm:cxn modelId="{3A67F33C-D099-4649-BD82-5289D63D010C}" type="presParOf" srcId="{66E28C9F-0620-5448-8551-D60BC908E92F}" destId="{0EB24B3C-20C8-2940-B5C9-FE874C473AF9}" srcOrd="0" destOrd="0" presId="urn:microsoft.com/office/officeart/2005/8/layout/hList2"/>
    <dgm:cxn modelId="{947CADEE-48C4-0545-BCB8-1C4D33B8E2EA}" type="presParOf" srcId="{66E28C9F-0620-5448-8551-D60BC908E92F}" destId="{C13B9C71-A28F-134B-9AC3-6F76D5E25A41}" srcOrd="1" destOrd="0" presId="urn:microsoft.com/office/officeart/2005/8/layout/hList2"/>
    <dgm:cxn modelId="{821CA2D1-FCB7-8C43-A794-C29EBD14FF5D}" type="presParOf" srcId="{66E28C9F-0620-5448-8551-D60BC908E92F}" destId="{8455F46E-54D0-A745-AD71-D24A47310E3F}" srcOrd="2" destOrd="0" presId="urn:microsoft.com/office/officeart/2005/8/layout/hList2"/>
    <dgm:cxn modelId="{22ADCB5C-1DB4-7F41-92CC-DF2BF3FEBFB5}" type="presParOf" srcId="{9A1EC8D9-9CAB-934A-82E5-FA90B8466819}" destId="{91B4ACA7-8011-6342-B100-87B011A076DC}" srcOrd="1" destOrd="0" presId="urn:microsoft.com/office/officeart/2005/8/layout/hList2"/>
    <dgm:cxn modelId="{D0028E07-C431-264B-AD4F-6E509E4538E4}" type="presParOf" srcId="{9A1EC8D9-9CAB-934A-82E5-FA90B8466819}" destId="{EC3D236A-68B7-914E-BAC2-463AC86B340A}" srcOrd="2" destOrd="0" presId="urn:microsoft.com/office/officeart/2005/8/layout/hList2"/>
    <dgm:cxn modelId="{6A2B120E-B6B5-A044-A59C-5CB54FCE56CE}" type="presParOf" srcId="{EC3D236A-68B7-914E-BAC2-463AC86B340A}" destId="{4BCE8C20-2E70-9D4E-9B47-7FCD11D048B1}" srcOrd="0" destOrd="0" presId="urn:microsoft.com/office/officeart/2005/8/layout/hList2"/>
    <dgm:cxn modelId="{9EF21197-8333-5D4B-B8B6-CC78E1600DAD}" type="presParOf" srcId="{EC3D236A-68B7-914E-BAC2-463AC86B340A}" destId="{887EE4B6-941A-5C4A-824D-D6715C6F08AD}" srcOrd="1" destOrd="0" presId="urn:microsoft.com/office/officeart/2005/8/layout/hList2"/>
    <dgm:cxn modelId="{793EC071-AFB9-F540-86E6-F10A5501C808}" type="presParOf" srcId="{EC3D236A-68B7-914E-BAC2-463AC86B340A}" destId="{61F2C24E-D7FE-C94F-9AC1-B705BCC24DCF}" srcOrd="2" destOrd="0" presId="urn:microsoft.com/office/officeart/2005/8/layout/hList2"/>
    <dgm:cxn modelId="{0011B6FD-B56E-7D4A-8887-E7D9690C25E5}" type="presParOf" srcId="{9A1EC8D9-9CAB-934A-82E5-FA90B8466819}" destId="{A89947A9-EAB3-AE42-A51D-78995F4B88BD}" srcOrd="3" destOrd="0" presId="urn:microsoft.com/office/officeart/2005/8/layout/hList2"/>
    <dgm:cxn modelId="{C95AED21-BCF7-904E-9F44-E05F3CC2DA91}" type="presParOf" srcId="{9A1EC8D9-9CAB-934A-82E5-FA90B8466819}" destId="{FCCDE862-33B2-0644-9BA7-358CB8567356}" srcOrd="4" destOrd="0" presId="urn:microsoft.com/office/officeart/2005/8/layout/hList2"/>
    <dgm:cxn modelId="{082EF938-D927-834A-B6CB-E53B53FE3825}" type="presParOf" srcId="{FCCDE862-33B2-0644-9BA7-358CB8567356}" destId="{A95AF57B-2D89-DF40-AF37-434CE6AABCF6}" srcOrd="0" destOrd="0" presId="urn:microsoft.com/office/officeart/2005/8/layout/hList2"/>
    <dgm:cxn modelId="{8720E1A2-17FC-CD46-AC1A-78D53FD79DDB}" type="presParOf" srcId="{FCCDE862-33B2-0644-9BA7-358CB8567356}" destId="{BBBA1B18-9AB0-C64E-A24A-F087F42A5191}" srcOrd="1" destOrd="0" presId="urn:microsoft.com/office/officeart/2005/8/layout/hList2"/>
    <dgm:cxn modelId="{F85F5926-793F-9248-A46F-A66D368298E2}" type="presParOf" srcId="{FCCDE862-33B2-0644-9BA7-358CB8567356}" destId="{2070412E-ABA0-2749-8E15-7EAD0AD2EE5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C12E4E-25D6-CF4A-81A9-853ED8EB3987}" type="doc">
      <dgm:prSet loTypeId="urn:microsoft.com/office/officeart/2005/8/layout/hList2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75D818-2594-8244-82B3-F639A8B0A355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INCUBADORAS</a:t>
          </a:r>
          <a:endParaRPr lang="en-US" dirty="0">
            <a:solidFill>
              <a:srgbClr val="000000"/>
            </a:solidFill>
          </a:endParaRPr>
        </a:p>
      </dgm:t>
    </dgm:pt>
    <dgm:pt modelId="{D8EF89EE-7041-3642-AA49-EB024AAD44F3}" type="parTrans" cxnId="{B9F6223E-71D5-9144-A77C-E44005CB538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2E52F8C-4BAD-C94C-8759-2C9DA02DD592}" type="sibTrans" cxnId="{B9F6223E-71D5-9144-A77C-E44005CB538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5266642-8255-B048-BCAD-5F2BF80EF5C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STARTUPS e SPIN-OFFS</a:t>
          </a:r>
          <a:endParaRPr lang="en-US" dirty="0">
            <a:solidFill>
              <a:srgbClr val="000000"/>
            </a:solidFill>
          </a:endParaRPr>
        </a:p>
      </dgm:t>
    </dgm:pt>
    <dgm:pt modelId="{03790C9D-36EB-A840-B00A-A54A7580BDA5}" type="parTrans" cxnId="{217E9B6F-ED92-984B-B260-FA449D57585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97A4FBD-8CC8-0F47-AAE9-56CF8013A90E}" type="sibTrans" cxnId="{217E9B6F-ED92-984B-B260-FA449D57585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EA31315-2116-F049-8170-50969461B397}">
      <dgm:prSet phldrT="[Text]" custT="1"/>
      <dgm:spPr/>
      <dgm:t>
        <a:bodyPr/>
        <a:lstStyle/>
        <a:p>
          <a:r>
            <a:rPr lang="en-US" sz="1900" dirty="0" smtClean="0">
              <a:solidFill>
                <a:srgbClr val="000000"/>
              </a:solidFill>
            </a:rPr>
            <a:t>As </a:t>
          </a:r>
          <a:r>
            <a:rPr lang="en-US" sz="1900" dirty="0" err="1" smtClean="0">
              <a:solidFill>
                <a:srgbClr val="000000"/>
              </a:solidFill>
            </a:rPr>
            <a:t>empresas</a:t>
          </a:r>
          <a:r>
            <a:rPr lang="en-US" sz="1900" dirty="0" smtClean="0">
              <a:solidFill>
                <a:srgbClr val="000000"/>
              </a:solidFill>
            </a:rPr>
            <a:t> com CNPJ </a:t>
          </a:r>
          <a:r>
            <a:rPr lang="en-US" sz="1900" dirty="0" err="1" smtClean="0">
              <a:solidFill>
                <a:srgbClr val="000000"/>
              </a:solidFill>
            </a:rPr>
            <a:t>não</a:t>
          </a:r>
          <a:r>
            <a:rPr lang="en-US" sz="1900" dirty="0" smtClean="0">
              <a:solidFill>
                <a:srgbClr val="000000"/>
              </a:solidFill>
            </a:rPr>
            <a:t> </a:t>
          </a:r>
          <a:r>
            <a:rPr lang="en-US" sz="1900" dirty="0" err="1" smtClean="0">
              <a:solidFill>
                <a:srgbClr val="000000"/>
              </a:solidFill>
            </a:rPr>
            <a:t>necessariamente</a:t>
          </a:r>
          <a:r>
            <a:rPr lang="en-US" sz="1900" dirty="0" smtClean="0">
              <a:solidFill>
                <a:srgbClr val="000000"/>
              </a:solidFill>
            </a:rPr>
            <a:t> </a:t>
          </a:r>
          <a:r>
            <a:rPr lang="en-US" sz="1900" dirty="0" err="1" smtClean="0">
              <a:solidFill>
                <a:srgbClr val="000000"/>
              </a:solidFill>
            </a:rPr>
            <a:t>precisam</a:t>
          </a:r>
          <a:r>
            <a:rPr lang="en-US" sz="1900" dirty="0" smtClean="0">
              <a:solidFill>
                <a:srgbClr val="000000"/>
              </a:solidFill>
            </a:rPr>
            <a:t> da FACC, </a:t>
          </a:r>
          <a:r>
            <a:rPr lang="en-US" sz="1900" dirty="0" err="1" smtClean="0">
              <a:solidFill>
                <a:srgbClr val="000000"/>
              </a:solidFill>
            </a:rPr>
            <a:t>podem</a:t>
          </a:r>
          <a:r>
            <a:rPr lang="en-US" sz="1900" dirty="0" smtClean="0">
              <a:solidFill>
                <a:srgbClr val="000000"/>
              </a:solidFill>
            </a:rPr>
            <a:t> </a:t>
          </a:r>
          <a:r>
            <a:rPr lang="en-US" sz="1900" dirty="0" err="1" smtClean="0">
              <a:solidFill>
                <a:srgbClr val="000000"/>
              </a:solidFill>
            </a:rPr>
            <a:t>usar</a:t>
          </a:r>
          <a:r>
            <a:rPr lang="en-US" sz="1900" dirty="0" smtClean="0">
              <a:solidFill>
                <a:srgbClr val="000000"/>
              </a:solidFill>
            </a:rPr>
            <a:t> </a:t>
          </a:r>
          <a:r>
            <a:rPr lang="en-US" sz="1900" dirty="0" err="1" smtClean="0">
              <a:solidFill>
                <a:srgbClr val="000000"/>
              </a:solidFill>
            </a:rPr>
            <a:t>seu</a:t>
          </a:r>
          <a:r>
            <a:rPr lang="en-US" sz="1900" dirty="0" smtClean="0">
              <a:solidFill>
                <a:srgbClr val="000000"/>
              </a:solidFill>
            </a:rPr>
            <a:t> CNPJ </a:t>
          </a:r>
          <a:r>
            <a:rPr lang="en-US" sz="1900" dirty="0" err="1" smtClean="0">
              <a:solidFill>
                <a:srgbClr val="000000"/>
              </a:solidFill>
            </a:rPr>
            <a:t>para</a:t>
          </a:r>
          <a:r>
            <a:rPr lang="en-US" sz="1900" dirty="0" smtClean="0">
              <a:solidFill>
                <a:srgbClr val="000000"/>
              </a:solidFill>
            </a:rPr>
            <a:t> </a:t>
          </a:r>
          <a:r>
            <a:rPr lang="en-US" sz="1900" dirty="0" err="1" smtClean="0">
              <a:solidFill>
                <a:srgbClr val="000000"/>
              </a:solidFill>
            </a:rPr>
            <a:t>emitir</a:t>
          </a:r>
          <a:r>
            <a:rPr lang="en-US" sz="1900" dirty="0" smtClean="0">
              <a:solidFill>
                <a:srgbClr val="000000"/>
              </a:solidFill>
            </a:rPr>
            <a:t> NFs;</a:t>
          </a:r>
          <a:endParaRPr lang="en-US" sz="1900" dirty="0">
            <a:solidFill>
              <a:srgbClr val="000000"/>
            </a:solidFill>
          </a:endParaRPr>
        </a:p>
      </dgm:t>
    </dgm:pt>
    <dgm:pt modelId="{421F3BC0-CDD7-8741-B778-732AB2DEE86A}" type="parTrans" cxnId="{19FF40E3-FF92-724A-A8BA-1E04DFAC5E3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52ECBC3-722C-284F-8E8E-60EEBC5469D3}" type="sibTrans" cxnId="{19FF40E3-FF92-724A-A8BA-1E04DFAC5E3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7E81299-EE5F-374E-A970-373DB0A08E69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EMPRESAS JUNIORES</a:t>
          </a:r>
          <a:endParaRPr lang="en-US" dirty="0">
            <a:solidFill>
              <a:srgbClr val="000000"/>
            </a:solidFill>
          </a:endParaRPr>
        </a:p>
      </dgm:t>
    </dgm:pt>
    <dgm:pt modelId="{DB6CD2AA-7DE2-5444-8AF8-934A8F91CE02}" type="parTrans" cxnId="{AC73F2DF-CB2E-5949-8DE2-8A3BE11BAA0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8A6D689-4A06-C74D-BDE2-1AA0DD5DE1A8}" type="sibTrans" cxnId="{AC73F2DF-CB2E-5949-8DE2-8A3BE11BAA0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5E9B37C-6C30-D042-997F-892EEA24A2A2}">
      <dgm:prSet phldrT="[Text]" custT="1"/>
      <dgm:spPr/>
      <dgm:t>
        <a:bodyPr/>
        <a:lstStyle/>
        <a:p>
          <a:r>
            <a:rPr lang="en-US" sz="1900" dirty="0" smtClean="0">
              <a:solidFill>
                <a:srgbClr val="000000"/>
              </a:solidFill>
            </a:rPr>
            <a:t>As </a:t>
          </a:r>
          <a:r>
            <a:rPr lang="en-US" sz="1900" dirty="0" err="1" smtClean="0">
              <a:solidFill>
                <a:srgbClr val="000000"/>
              </a:solidFill>
            </a:rPr>
            <a:t>empresas</a:t>
          </a:r>
          <a:r>
            <a:rPr lang="en-US" sz="1900" dirty="0" smtClean="0">
              <a:solidFill>
                <a:srgbClr val="000000"/>
              </a:solidFill>
            </a:rPr>
            <a:t> </a:t>
          </a:r>
          <a:r>
            <a:rPr lang="en-US" sz="1900" dirty="0" err="1" smtClean="0">
              <a:solidFill>
                <a:srgbClr val="000000"/>
              </a:solidFill>
            </a:rPr>
            <a:t>juniores</a:t>
          </a:r>
          <a:r>
            <a:rPr lang="en-US" sz="1900" dirty="0" smtClean="0">
              <a:solidFill>
                <a:srgbClr val="000000"/>
              </a:solidFill>
            </a:rPr>
            <a:t> tem CNPJ </a:t>
          </a:r>
          <a:r>
            <a:rPr lang="en-US" sz="1900" dirty="0" err="1" smtClean="0">
              <a:solidFill>
                <a:srgbClr val="000000"/>
              </a:solidFill>
            </a:rPr>
            <a:t>não</a:t>
          </a:r>
          <a:r>
            <a:rPr lang="en-US" sz="1900" dirty="0" smtClean="0">
              <a:solidFill>
                <a:srgbClr val="000000"/>
              </a:solidFill>
            </a:rPr>
            <a:t> </a:t>
          </a:r>
          <a:r>
            <a:rPr lang="en-US" sz="1900" dirty="0" err="1" smtClean="0">
              <a:solidFill>
                <a:srgbClr val="000000"/>
              </a:solidFill>
            </a:rPr>
            <a:t>precisam</a:t>
          </a:r>
          <a:r>
            <a:rPr lang="en-US" sz="1900" dirty="0" smtClean="0">
              <a:solidFill>
                <a:srgbClr val="000000"/>
              </a:solidFill>
            </a:rPr>
            <a:t> da FACC;</a:t>
          </a:r>
          <a:endParaRPr lang="en-US" sz="1900" dirty="0">
            <a:solidFill>
              <a:srgbClr val="000000"/>
            </a:solidFill>
          </a:endParaRPr>
        </a:p>
      </dgm:t>
    </dgm:pt>
    <dgm:pt modelId="{DE2EFFB1-9463-1245-BA55-F18586D5ADBD}" type="parTrans" cxnId="{308AC5E9-DFCD-B84A-9FEB-FFF9BFFA930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FF5552D-3F12-A043-804C-6417DDCFF3E1}" type="sibTrans" cxnId="{308AC5E9-DFCD-B84A-9FEB-FFF9BFFA930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ED6347A-F000-204A-A1A5-2F3D7C42EC4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A </a:t>
          </a:r>
          <a:r>
            <a:rPr lang="en-US" dirty="0" err="1" smtClean="0">
              <a:solidFill>
                <a:srgbClr val="000000"/>
              </a:solidFill>
            </a:rPr>
            <a:t>incubadora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não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precisa</a:t>
          </a:r>
          <a:r>
            <a:rPr lang="en-US" dirty="0" smtClean="0">
              <a:solidFill>
                <a:srgbClr val="000000"/>
              </a:solidFill>
            </a:rPr>
            <a:t> de CNPJ;</a:t>
          </a:r>
          <a:endParaRPr lang="en-US" dirty="0">
            <a:solidFill>
              <a:srgbClr val="000000"/>
            </a:solidFill>
          </a:endParaRPr>
        </a:p>
      </dgm:t>
    </dgm:pt>
    <dgm:pt modelId="{239BD894-4C15-2243-B86A-386432E44B66}" type="parTrans" cxnId="{7AD3C641-EB78-3E43-BB2F-E3AC8D4C8D5B}">
      <dgm:prSet/>
      <dgm:spPr/>
      <dgm:t>
        <a:bodyPr/>
        <a:lstStyle/>
        <a:p>
          <a:endParaRPr lang="en-US"/>
        </a:p>
      </dgm:t>
    </dgm:pt>
    <dgm:pt modelId="{D9B4EBE2-F0B0-F744-A6B9-84C82E880366}" type="sibTrans" cxnId="{7AD3C641-EB78-3E43-BB2F-E3AC8D4C8D5B}">
      <dgm:prSet/>
      <dgm:spPr/>
      <dgm:t>
        <a:bodyPr/>
        <a:lstStyle/>
        <a:p>
          <a:endParaRPr lang="en-US"/>
        </a:p>
      </dgm:t>
    </dgm:pt>
    <dgm:pt modelId="{1F2D88A6-8F94-E048-8BBA-64C0CCDC2EAA}">
      <dgm:prSet phldrT="[Text]"/>
      <dgm:spPr/>
      <dgm:t>
        <a:bodyPr/>
        <a:lstStyle/>
        <a:p>
          <a:endParaRPr lang="en-US" sz="1600" dirty="0">
            <a:solidFill>
              <a:srgbClr val="000000"/>
            </a:solidFill>
          </a:endParaRPr>
        </a:p>
      </dgm:t>
    </dgm:pt>
    <dgm:pt modelId="{15F8A0F0-3EDC-4147-BA9E-88804A02FDDA}" type="parTrans" cxnId="{4CCAA580-9A0B-7C4F-BE0B-2A53D1014079}">
      <dgm:prSet/>
      <dgm:spPr/>
      <dgm:t>
        <a:bodyPr/>
        <a:lstStyle/>
        <a:p>
          <a:endParaRPr lang="en-US"/>
        </a:p>
      </dgm:t>
    </dgm:pt>
    <dgm:pt modelId="{7BC8082F-A47C-8343-8C7E-1A373E6FCA14}" type="sibTrans" cxnId="{4CCAA580-9A0B-7C4F-BE0B-2A53D1014079}">
      <dgm:prSet/>
      <dgm:spPr/>
      <dgm:t>
        <a:bodyPr/>
        <a:lstStyle/>
        <a:p>
          <a:endParaRPr lang="en-US"/>
        </a:p>
      </dgm:t>
    </dgm:pt>
    <dgm:pt modelId="{C161F987-4F74-1845-B0AE-CD5D3AFAB9DE}">
      <dgm:prSet phldrT="[Text]"/>
      <dgm:spPr/>
      <dgm:t>
        <a:bodyPr/>
        <a:lstStyle/>
        <a:p>
          <a:endParaRPr lang="en-US" sz="1600" dirty="0">
            <a:solidFill>
              <a:srgbClr val="000000"/>
            </a:solidFill>
          </a:endParaRPr>
        </a:p>
      </dgm:t>
    </dgm:pt>
    <dgm:pt modelId="{491FF8B3-478B-634B-B7CE-C7FECBC6953A}" type="parTrans" cxnId="{19DF18FB-C391-FB4E-94F0-9F66D16471D7}">
      <dgm:prSet/>
      <dgm:spPr/>
      <dgm:t>
        <a:bodyPr/>
        <a:lstStyle/>
        <a:p>
          <a:endParaRPr lang="en-US"/>
        </a:p>
      </dgm:t>
    </dgm:pt>
    <dgm:pt modelId="{2AEB61C9-248A-754E-A917-2C0D0077CC9E}" type="sibTrans" cxnId="{19DF18FB-C391-FB4E-94F0-9F66D16471D7}">
      <dgm:prSet/>
      <dgm:spPr/>
      <dgm:t>
        <a:bodyPr/>
        <a:lstStyle/>
        <a:p>
          <a:endParaRPr lang="en-US"/>
        </a:p>
      </dgm:t>
    </dgm:pt>
    <dgm:pt modelId="{5A026DD1-DDAF-B04C-AD96-B99A023B0AF0}">
      <dgm:prSet phldrT="[Text]"/>
      <dgm:spPr/>
      <dgm:t>
        <a:bodyPr/>
        <a:lstStyle/>
        <a:p>
          <a:endParaRPr lang="en-US" sz="1600" dirty="0">
            <a:solidFill>
              <a:srgbClr val="000000"/>
            </a:solidFill>
          </a:endParaRPr>
        </a:p>
      </dgm:t>
    </dgm:pt>
    <dgm:pt modelId="{52A10CDA-705C-7D4F-9E29-9F0B3A33085A}" type="parTrans" cxnId="{356B1F46-E10C-274A-8C2B-755AD13C0ED3}">
      <dgm:prSet/>
      <dgm:spPr/>
      <dgm:t>
        <a:bodyPr/>
        <a:lstStyle/>
        <a:p>
          <a:endParaRPr lang="en-US"/>
        </a:p>
      </dgm:t>
    </dgm:pt>
    <dgm:pt modelId="{4ED3E850-AC3D-B842-A66B-289849EB90BA}" type="sibTrans" cxnId="{356B1F46-E10C-274A-8C2B-755AD13C0ED3}">
      <dgm:prSet/>
      <dgm:spPr/>
      <dgm:t>
        <a:bodyPr/>
        <a:lstStyle/>
        <a:p>
          <a:endParaRPr lang="en-US"/>
        </a:p>
      </dgm:t>
    </dgm:pt>
    <dgm:pt modelId="{4528B1E9-3B9D-7D41-8BA0-B398F446A6EB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A FACC </a:t>
          </a:r>
          <a:r>
            <a:rPr lang="en-US" dirty="0" err="1" smtClean="0">
              <a:solidFill>
                <a:srgbClr val="000000"/>
              </a:solidFill>
            </a:rPr>
            <a:t>poderá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contratar</a:t>
          </a:r>
          <a:r>
            <a:rPr lang="en-US" dirty="0" smtClean="0">
              <a:solidFill>
                <a:srgbClr val="000000"/>
              </a:solidFill>
            </a:rPr>
            <a:t>, </a:t>
          </a:r>
          <a:r>
            <a:rPr lang="en-US" dirty="0" err="1" smtClean="0">
              <a:solidFill>
                <a:srgbClr val="000000"/>
              </a:solidFill>
            </a:rPr>
            <a:t>comprar</a:t>
          </a:r>
          <a:r>
            <a:rPr lang="en-US" dirty="0" smtClean="0">
              <a:solidFill>
                <a:srgbClr val="000000"/>
              </a:solidFill>
            </a:rPr>
            <a:t>, </a:t>
          </a:r>
          <a:r>
            <a:rPr lang="en-US" dirty="0" err="1" smtClean="0">
              <a:solidFill>
                <a:srgbClr val="000000"/>
              </a:solidFill>
            </a:rPr>
            <a:t>importar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etc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para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Incubadora</a:t>
          </a:r>
          <a:r>
            <a:rPr lang="en-US" dirty="0" smtClean="0">
              <a:solidFill>
                <a:srgbClr val="000000"/>
              </a:solidFill>
            </a:rPr>
            <a:t>, </a:t>
          </a:r>
          <a:r>
            <a:rPr lang="en-US" dirty="0" err="1" smtClean="0">
              <a:solidFill>
                <a:srgbClr val="000000"/>
              </a:solidFill>
            </a:rPr>
            <a:t>basta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contrato</a:t>
          </a:r>
          <a:r>
            <a:rPr lang="en-US" dirty="0" smtClean="0">
              <a:solidFill>
                <a:srgbClr val="000000"/>
              </a:solidFill>
            </a:rPr>
            <a:t> FACC + </a:t>
          </a:r>
          <a:r>
            <a:rPr lang="en-US" dirty="0" err="1" smtClean="0">
              <a:solidFill>
                <a:srgbClr val="000000"/>
              </a:solidFill>
            </a:rPr>
            <a:t>Incubadora</a:t>
          </a:r>
          <a:r>
            <a:rPr lang="en-US" dirty="0" smtClean="0">
              <a:solidFill>
                <a:srgbClr val="000000"/>
              </a:solidFill>
            </a:rPr>
            <a:t> + </a:t>
          </a:r>
          <a:r>
            <a:rPr lang="en-US" dirty="0" err="1" smtClean="0">
              <a:solidFill>
                <a:srgbClr val="000000"/>
              </a:solidFill>
            </a:rPr>
            <a:t>incubada</a:t>
          </a:r>
          <a:r>
            <a:rPr lang="en-US" dirty="0" smtClean="0">
              <a:solidFill>
                <a:srgbClr val="000000"/>
              </a:solidFill>
            </a:rPr>
            <a:t> (</a:t>
          </a:r>
          <a:r>
            <a:rPr lang="en-US" dirty="0" err="1" smtClean="0">
              <a:solidFill>
                <a:srgbClr val="000000"/>
              </a:solidFill>
            </a:rPr>
            <a:t>qd</a:t>
          </a:r>
          <a:r>
            <a:rPr lang="en-US" dirty="0" smtClean="0">
              <a:solidFill>
                <a:srgbClr val="000000"/>
              </a:solidFill>
            </a:rPr>
            <a:t> for </a:t>
          </a:r>
          <a:r>
            <a:rPr lang="en-US" dirty="0" err="1" smtClean="0">
              <a:solidFill>
                <a:srgbClr val="000000"/>
              </a:solidFill>
            </a:rPr>
            <a:t>caso</a:t>
          </a:r>
          <a:r>
            <a:rPr lang="en-US" dirty="0" smtClean="0">
              <a:solidFill>
                <a:srgbClr val="000000"/>
              </a:solidFill>
            </a:rPr>
            <a:t>)</a:t>
          </a:r>
          <a:endParaRPr lang="en-US" dirty="0">
            <a:solidFill>
              <a:srgbClr val="000000"/>
            </a:solidFill>
          </a:endParaRPr>
        </a:p>
      </dgm:t>
    </dgm:pt>
    <dgm:pt modelId="{F1E94F70-963F-3A47-9802-427898F94EBB}" type="parTrans" cxnId="{F48039C6-C46F-1F4B-9353-88E8EA12394B}">
      <dgm:prSet/>
      <dgm:spPr/>
    </dgm:pt>
    <dgm:pt modelId="{55F11DCD-B578-4F4A-9E43-2DD8ED3E4958}" type="sibTrans" cxnId="{F48039C6-C46F-1F4B-9353-88E8EA12394B}">
      <dgm:prSet/>
      <dgm:spPr/>
    </dgm:pt>
    <dgm:pt modelId="{227A949F-D2D3-3441-B482-4E2FD5BC2C95}">
      <dgm:prSet phldrT="[Text]"/>
      <dgm:spPr/>
      <dgm:t>
        <a:bodyPr/>
        <a:lstStyle/>
        <a:p>
          <a:r>
            <a:rPr lang="en-US" dirty="0" err="1" smtClean="0">
              <a:solidFill>
                <a:srgbClr val="000000"/>
              </a:solidFill>
            </a:rPr>
            <a:t>Sugestão</a:t>
          </a:r>
          <a:r>
            <a:rPr lang="en-US" dirty="0" smtClean="0">
              <a:solidFill>
                <a:srgbClr val="000000"/>
              </a:solidFill>
            </a:rPr>
            <a:t>: </a:t>
          </a:r>
          <a:r>
            <a:rPr lang="en-US" dirty="0" err="1" smtClean="0">
              <a:solidFill>
                <a:srgbClr val="000000"/>
              </a:solidFill>
            </a:rPr>
            <a:t>visitar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Incubadora</a:t>
          </a:r>
          <a:r>
            <a:rPr lang="en-US" dirty="0" smtClean="0">
              <a:solidFill>
                <a:srgbClr val="000000"/>
              </a:solidFill>
            </a:rPr>
            <a:t> LNCC</a:t>
          </a:r>
          <a:endParaRPr lang="en-US" dirty="0">
            <a:solidFill>
              <a:srgbClr val="000000"/>
            </a:solidFill>
          </a:endParaRPr>
        </a:p>
      </dgm:t>
    </dgm:pt>
    <dgm:pt modelId="{EA4CDE71-7CF6-264F-A9DD-1C6ECA240700}" type="parTrans" cxnId="{5FCE9764-0C8C-934C-8965-A7F9354B2B5E}">
      <dgm:prSet/>
      <dgm:spPr/>
    </dgm:pt>
    <dgm:pt modelId="{B47EA603-F213-5046-8264-114FFCC204F1}" type="sibTrans" cxnId="{5FCE9764-0C8C-934C-8965-A7F9354B2B5E}">
      <dgm:prSet/>
      <dgm:spPr/>
    </dgm:pt>
    <dgm:pt modelId="{B74871F9-18B1-6E48-A45B-542AD59698B4}">
      <dgm:prSet phldrT="[Text]" custT="1"/>
      <dgm:spPr/>
      <dgm:t>
        <a:bodyPr/>
        <a:lstStyle/>
        <a:p>
          <a:r>
            <a:rPr lang="en-US" sz="1900" dirty="0" smtClean="0">
              <a:solidFill>
                <a:srgbClr val="000000"/>
              </a:solidFill>
            </a:rPr>
            <a:t>Mas </a:t>
          </a:r>
          <a:r>
            <a:rPr lang="en-US" sz="1900" dirty="0" err="1" smtClean="0">
              <a:solidFill>
                <a:srgbClr val="000000"/>
              </a:solidFill>
            </a:rPr>
            <a:t>podem</a:t>
          </a:r>
          <a:r>
            <a:rPr lang="en-US" sz="1900" dirty="0" smtClean="0">
              <a:solidFill>
                <a:srgbClr val="000000"/>
              </a:solidFill>
            </a:rPr>
            <a:t> </a:t>
          </a:r>
          <a:r>
            <a:rPr lang="en-US" sz="1900" dirty="0" err="1" smtClean="0">
              <a:solidFill>
                <a:srgbClr val="000000"/>
              </a:solidFill>
            </a:rPr>
            <a:t>contratar</a:t>
          </a:r>
          <a:r>
            <a:rPr lang="en-US" sz="1900" dirty="0" smtClean="0">
              <a:solidFill>
                <a:srgbClr val="000000"/>
              </a:solidFill>
            </a:rPr>
            <a:t> FACC </a:t>
          </a:r>
          <a:r>
            <a:rPr lang="en-US" sz="1900" dirty="0" err="1" smtClean="0">
              <a:solidFill>
                <a:srgbClr val="000000"/>
              </a:solidFill>
            </a:rPr>
            <a:t>para</a:t>
          </a:r>
          <a:r>
            <a:rPr lang="en-US" sz="1900" dirty="0" smtClean="0">
              <a:solidFill>
                <a:srgbClr val="000000"/>
              </a:solidFill>
            </a:rPr>
            <a:t> </a:t>
          </a:r>
          <a:r>
            <a:rPr lang="en-US" sz="1900" dirty="0" err="1" smtClean="0">
              <a:solidFill>
                <a:srgbClr val="000000"/>
              </a:solidFill>
            </a:rPr>
            <a:t>execução</a:t>
          </a:r>
          <a:r>
            <a:rPr lang="en-US" sz="1900" dirty="0" smtClean="0">
              <a:solidFill>
                <a:srgbClr val="000000"/>
              </a:solidFill>
            </a:rPr>
            <a:t> de </a:t>
          </a:r>
          <a:r>
            <a:rPr lang="en-US" sz="1900" dirty="0" err="1" smtClean="0">
              <a:solidFill>
                <a:srgbClr val="000000"/>
              </a:solidFill>
            </a:rPr>
            <a:t>projetos</a:t>
          </a:r>
          <a:r>
            <a:rPr lang="en-US" sz="1900" dirty="0" smtClean="0">
              <a:solidFill>
                <a:srgbClr val="000000"/>
              </a:solidFill>
            </a:rPr>
            <a:t>, e </a:t>
          </a:r>
          <a:r>
            <a:rPr lang="en-US" sz="1900" dirty="0" err="1" smtClean="0">
              <a:solidFill>
                <a:srgbClr val="000000"/>
              </a:solidFill>
            </a:rPr>
            <a:t>em</a:t>
          </a:r>
          <a:r>
            <a:rPr lang="en-US" sz="1900" dirty="0" smtClean="0">
              <a:solidFill>
                <a:srgbClr val="000000"/>
              </a:solidFill>
            </a:rPr>
            <a:t> </a:t>
          </a:r>
          <a:r>
            <a:rPr lang="en-US" sz="1900" dirty="0" err="1" smtClean="0">
              <a:solidFill>
                <a:srgbClr val="000000"/>
              </a:solidFill>
            </a:rPr>
            <a:t>parceria</a:t>
          </a:r>
          <a:r>
            <a:rPr lang="en-US" sz="1900" dirty="0" smtClean="0">
              <a:solidFill>
                <a:srgbClr val="000000"/>
              </a:solidFill>
            </a:rPr>
            <a:t> IFRJ;</a:t>
          </a:r>
          <a:endParaRPr lang="en-US" sz="1900" dirty="0">
            <a:solidFill>
              <a:srgbClr val="000000"/>
            </a:solidFill>
          </a:endParaRPr>
        </a:p>
      </dgm:t>
    </dgm:pt>
    <dgm:pt modelId="{7A0D1096-F357-6B40-9B1F-A004815E4B96}" type="parTrans" cxnId="{B3D68429-74B0-034D-99B1-C9CBB6F34DD5}">
      <dgm:prSet/>
      <dgm:spPr/>
    </dgm:pt>
    <dgm:pt modelId="{6EEBE67C-0FD2-1340-B7D6-3B6E52CB310F}" type="sibTrans" cxnId="{B3D68429-74B0-034D-99B1-C9CBB6F34DD5}">
      <dgm:prSet/>
      <dgm:spPr/>
    </dgm:pt>
    <dgm:pt modelId="{2C8E9BCB-DC97-7A4D-80C5-42F04210F4BD}">
      <dgm:prSet phldrT="[Text]" custT="1"/>
      <dgm:spPr/>
      <dgm:t>
        <a:bodyPr/>
        <a:lstStyle/>
        <a:p>
          <a:r>
            <a:rPr lang="en-US" sz="1900" dirty="0" smtClean="0">
              <a:solidFill>
                <a:srgbClr val="000000"/>
              </a:solidFill>
            </a:rPr>
            <a:t>Mas </a:t>
          </a:r>
          <a:r>
            <a:rPr lang="en-US" sz="1900" dirty="0" err="1" smtClean="0">
              <a:solidFill>
                <a:srgbClr val="000000"/>
              </a:solidFill>
            </a:rPr>
            <a:t>podem</a:t>
          </a:r>
          <a:r>
            <a:rPr lang="en-US" sz="1900" dirty="0" smtClean="0">
              <a:solidFill>
                <a:srgbClr val="000000"/>
              </a:solidFill>
            </a:rPr>
            <a:t> </a:t>
          </a:r>
          <a:r>
            <a:rPr lang="en-US" sz="1900" dirty="0" err="1" smtClean="0">
              <a:solidFill>
                <a:srgbClr val="000000"/>
              </a:solidFill>
            </a:rPr>
            <a:t>fazer</a:t>
          </a:r>
          <a:r>
            <a:rPr lang="en-US" sz="1900" dirty="0" smtClean="0">
              <a:solidFill>
                <a:srgbClr val="000000"/>
              </a:solidFill>
            </a:rPr>
            <a:t> </a:t>
          </a:r>
          <a:r>
            <a:rPr lang="en-US" sz="1900" dirty="0" err="1" smtClean="0">
              <a:solidFill>
                <a:srgbClr val="000000"/>
              </a:solidFill>
            </a:rPr>
            <a:t>contratos</a:t>
          </a:r>
          <a:r>
            <a:rPr lang="en-US" sz="1900" dirty="0" smtClean="0">
              <a:solidFill>
                <a:srgbClr val="000000"/>
              </a:solidFill>
            </a:rPr>
            <a:t> </a:t>
          </a:r>
          <a:r>
            <a:rPr lang="en-US" sz="1900" dirty="0" err="1" smtClean="0">
              <a:solidFill>
                <a:srgbClr val="000000"/>
              </a:solidFill>
            </a:rPr>
            <a:t>para</a:t>
          </a:r>
          <a:r>
            <a:rPr lang="en-US" sz="1900" dirty="0" smtClean="0">
              <a:solidFill>
                <a:srgbClr val="000000"/>
              </a:solidFill>
            </a:rPr>
            <a:t> P&amp;D e </a:t>
          </a:r>
          <a:r>
            <a:rPr lang="en-US" sz="1900" dirty="0" err="1" smtClean="0">
              <a:solidFill>
                <a:srgbClr val="000000"/>
              </a:solidFill>
            </a:rPr>
            <a:t>treinamentos</a:t>
          </a:r>
          <a:r>
            <a:rPr lang="en-US" sz="1900" dirty="0" smtClean="0">
              <a:solidFill>
                <a:srgbClr val="000000"/>
              </a:solidFill>
            </a:rPr>
            <a:t> (</a:t>
          </a:r>
          <a:r>
            <a:rPr lang="en-US" sz="1900" dirty="0" err="1" smtClean="0">
              <a:solidFill>
                <a:srgbClr val="000000"/>
              </a:solidFill>
            </a:rPr>
            <a:t>capacitação</a:t>
          </a:r>
          <a:r>
            <a:rPr lang="en-US" sz="1900" dirty="0" smtClean="0">
              <a:solidFill>
                <a:srgbClr val="000000"/>
              </a:solidFill>
            </a:rPr>
            <a:t> </a:t>
          </a:r>
          <a:r>
            <a:rPr lang="en-US" sz="1900" dirty="0" err="1" smtClean="0">
              <a:solidFill>
                <a:srgbClr val="000000"/>
              </a:solidFill>
            </a:rPr>
            <a:t>tecnica</a:t>
          </a:r>
          <a:r>
            <a:rPr lang="en-US" sz="1900" dirty="0" smtClean="0">
              <a:solidFill>
                <a:srgbClr val="000000"/>
              </a:solidFill>
            </a:rPr>
            <a:t>), </a:t>
          </a:r>
          <a:r>
            <a:rPr lang="en-US" sz="1900" dirty="0" err="1" smtClean="0">
              <a:solidFill>
                <a:srgbClr val="000000"/>
              </a:solidFill>
            </a:rPr>
            <a:t>compras</a:t>
          </a:r>
          <a:r>
            <a:rPr lang="en-US" sz="1900" dirty="0" smtClean="0">
              <a:solidFill>
                <a:srgbClr val="000000"/>
              </a:solidFill>
            </a:rPr>
            <a:t>, </a:t>
          </a:r>
          <a:r>
            <a:rPr lang="en-US" sz="1900" dirty="0" err="1" smtClean="0">
              <a:solidFill>
                <a:srgbClr val="000000"/>
              </a:solidFill>
            </a:rPr>
            <a:t>etc</a:t>
          </a:r>
          <a:r>
            <a:rPr lang="en-US" sz="1900" dirty="0" smtClean="0">
              <a:solidFill>
                <a:srgbClr val="000000"/>
              </a:solidFill>
            </a:rPr>
            <a:t>;</a:t>
          </a:r>
          <a:endParaRPr lang="en-US" sz="1900" dirty="0">
            <a:solidFill>
              <a:srgbClr val="000000"/>
            </a:solidFill>
          </a:endParaRPr>
        </a:p>
      </dgm:t>
    </dgm:pt>
    <dgm:pt modelId="{CF1FBEA1-9639-5246-AF71-CC2B6798CFB5}" type="parTrans" cxnId="{192929AB-BFE7-3A4B-8AC9-68A9AE2FD3E8}">
      <dgm:prSet/>
      <dgm:spPr/>
    </dgm:pt>
    <dgm:pt modelId="{3857ED56-0C85-454C-AC10-A023917307A7}" type="sibTrans" cxnId="{192929AB-BFE7-3A4B-8AC9-68A9AE2FD3E8}">
      <dgm:prSet/>
      <dgm:spPr/>
    </dgm:pt>
    <dgm:pt modelId="{9A1EC8D9-9CAB-934A-82E5-FA90B8466819}" type="pres">
      <dgm:prSet presAssocID="{56C12E4E-25D6-CF4A-81A9-853ED8EB398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6E28C9F-0620-5448-8551-D60BC908E92F}" type="pres">
      <dgm:prSet presAssocID="{6275D818-2594-8244-82B3-F639A8B0A355}" presName="compositeNode" presStyleCnt="0">
        <dgm:presLayoutVars>
          <dgm:bulletEnabled val="1"/>
        </dgm:presLayoutVars>
      </dgm:prSet>
      <dgm:spPr/>
    </dgm:pt>
    <dgm:pt modelId="{0EB24B3C-20C8-2940-B5C9-FE874C473AF9}" type="pres">
      <dgm:prSet presAssocID="{6275D818-2594-8244-82B3-F639A8B0A355}" presName="image" presStyleLbl="fgImgPlace1" presStyleIdx="0" presStyleCnt="3"/>
      <dgm:spPr/>
    </dgm:pt>
    <dgm:pt modelId="{C13B9C71-A28F-134B-9AC3-6F76D5E25A41}" type="pres">
      <dgm:prSet presAssocID="{6275D818-2594-8244-82B3-F639A8B0A35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5F46E-54D0-A745-AD71-D24A47310E3F}" type="pres">
      <dgm:prSet presAssocID="{6275D818-2594-8244-82B3-F639A8B0A355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4ACA7-8011-6342-B100-87B011A076DC}" type="pres">
      <dgm:prSet presAssocID="{82E52F8C-4BAD-C94C-8759-2C9DA02DD592}" presName="sibTrans" presStyleCnt="0"/>
      <dgm:spPr/>
    </dgm:pt>
    <dgm:pt modelId="{EC3D236A-68B7-914E-BAC2-463AC86B340A}" type="pres">
      <dgm:prSet presAssocID="{05266642-8255-B048-BCAD-5F2BF80EF5CD}" presName="compositeNode" presStyleCnt="0">
        <dgm:presLayoutVars>
          <dgm:bulletEnabled val="1"/>
        </dgm:presLayoutVars>
      </dgm:prSet>
      <dgm:spPr/>
    </dgm:pt>
    <dgm:pt modelId="{4BCE8C20-2E70-9D4E-9B47-7FCD11D048B1}" type="pres">
      <dgm:prSet presAssocID="{05266642-8255-B048-BCAD-5F2BF80EF5CD}" presName="image" presStyleLbl="fgImgPlace1" presStyleIdx="1" presStyleCnt="3"/>
      <dgm:spPr/>
    </dgm:pt>
    <dgm:pt modelId="{887EE4B6-941A-5C4A-824D-D6715C6F08AD}" type="pres">
      <dgm:prSet presAssocID="{05266642-8255-B048-BCAD-5F2BF80EF5C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2C24E-D7FE-C94F-9AC1-B705BCC24DCF}" type="pres">
      <dgm:prSet presAssocID="{05266642-8255-B048-BCAD-5F2BF80EF5CD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947A9-EAB3-AE42-A51D-78995F4B88BD}" type="pres">
      <dgm:prSet presAssocID="{497A4FBD-8CC8-0F47-AAE9-56CF8013A90E}" presName="sibTrans" presStyleCnt="0"/>
      <dgm:spPr/>
    </dgm:pt>
    <dgm:pt modelId="{FCCDE862-33B2-0644-9BA7-358CB8567356}" type="pres">
      <dgm:prSet presAssocID="{47E81299-EE5F-374E-A970-373DB0A08E69}" presName="compositeNode" presStyleCnt="0">
        <dgm:presLayoutVars>
          <dgm:bulletEnabled val="1"/>
        </dgm:presLayoutVars>
      </dgm:prSet>
      <dgm:spPr/>
    </dgm:pt>
    <dgm:pt modelId="{A95AF57B-2D89-DF40-AF37-434CE6AABCF6}" type="pres">
      <dgm:prSet presAssocID="{47E81299-EE5F-374E-A970-373DB0A08E69}" presName="image" presStyleLbl="fgImgPlace1" presStyleIdx="2" presStyleCnt="3"/>
      <dgm:spPr/>
    </dgm:pt>
    <dgm:pt modelId="{BBBA1B18-9AB0-C64E-A24A-F087F42A5191}" type="pres">
      <dgm:prSet presAssocID="{47E81299-EE5F-374E-A970-373DB0A08E6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0412E-ABA0-2749-8E15-7EAD0AD2EE50}" type="pres">
      <dgm:prSet presAssocID="{47E81299-EE5F-374E-A970-373DB0A08E69}" presName="parentNode" presStyleLbl="revTx" presStyleIdx="2" presStyleCnt="3" custLinFactNeighborX="62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CBA43C-DA5B-1B40-B2D4-40354338C43F}" type="presOf" srcId="{227A949F-D2D3-3441-B482-4E2FD5BC2C95}" destId="{C13B9C71-A28F-134B-9AC3-6F76D5E25A41}" srcOrd="0" destOrd="2" presId="urn:microsoft.com/office/officeart/2005/8/layout/hList2"/>
    <dgm:cxn modelId="{CE9EDAA5-0051-244B-B04A-055BC9BC77A3}" type="presOf" srcId="{B74871F9-18B1-6E48-A45B-542AD59698B4}" destId="{887EE4B6-941A-5C4A-824D-D6715C6F08AD}" srcOrd="0" destOrd="1" presId="urn:microsoft.com/office/officeart/2005/8/layout/hList2"/>
    <dgm:cxn modelId="{308AC5E9-DFCD-B84A-9FEB-FFF9BFFA9308}" srcId="{47E81299-EE5F-374E-A970-373DB0A08E69}" destId="{05E9B37C-6C30-D042-997F-892EEA24A2A2}" srcOrd="0" destOrd="0" parTransId="{DE2EFFB1-9463-1245-BA55-F18586D5ADBD}" sibTransId="{8FF5552D-3F12-A043-804C-6417DDCFF3E1}"/>
    <dgm:cxn modelId="{317CCF3D-8E44-3B49-B7F7-6D99CE1076BC}" type="presOf" srcId="{05266642-8255-B048-BCAD-5F2BF80EF5CD}" destId="{61F2C24E-D7FE-C94F-9AC1-B705BCC24DCF}" srcOrd="0" destOrd="0" presId="urn:microsoft.com/office/officeart/2005/8/layout/hList2"/>
    <dgm:cxn modelId="{7AD3C641-EB78-3E43-BB2F-E3AC8D4C8D5B}" srcId="{6275D818-2594-8244-82B3-F639A8B0A355}" destId="{8ED6347A-F000-204A-A1A5-2F3D7C42EC4D}" srcOrd="0" destOrd="0" parTransId="{239BD894-4C15-2243-B86A-386432E44B66}" sibTransId="{D9B4EBE2-F0B0-F744-A6B9-84C82E880366}"/>
    <dgm:cxn modelId="{E2839C0F-5F16-8D47-B8EA-C3E43E77CC40}" type="presOf" srcId="{8ED6347A-F000-204A-A1A5-2F3D7C42EC4D}" destId="{C13B9C71-A28F-134B-9AC3-6F76D5E25A41}" srcOrd="0" destOrd="0" presId="urn:microsoft.com/office/officeart/2005/8/layout/hList2"/>
    <dgm:cxn modelId="{192929AB-BFE7-3A4B-8AC9-68A9AE2FD3E8}" srcId="{47E81299-EE5F-374E-A970-373DB0A08E69}" destId="{2C8E9BCB-DC97-7A4D-80C5-42F04210F4BD}" srcOrd="1" destOrd="0" parTransId="{CF1FBEA1-9639-5246-AF71-CC2B6798CFB5}" sibTransId="{3857ED56-0C85-454C-AC10-A023917307A7}"/>
    <dgm:cxn modelId="{6575F56F-587E-AF46-B969-A66BD8A16F8D}" type="presOf" srcId="{4EA31315-2116-F049-8170-50969461B397}" destId="{887EE4B6-941A-5C4A-824D-D6715C6F08AD}" srcOrd="0" destOrd="0" presId="urn:microsoft.com/office/officeart/2005/8/layout/hList2"/>
    <dgm:cxn modelId="{356B1F46-E10C-274A-8C2B-755AD13C0ED3}" srcId="{05266642-8255-B048-BCAD-5F2BF80EF5CD}" destId="{5A026DD1-DDAF-B04C-AD96-B99A023B0AF0}" srcOrd="2" destOrd="0" parTransId="{52A10CDA-705C-7D4F-9E29-9F0B3A33085A}" sibTransId="{4ED3E850-AC3D-B842-A66B-289849EB90BA}"/>
    <dgm:cxn modelId="{E964DE1C-6562-474E-BD22-71F894988BD8}" type="presOf" srcId="{5A026DD1-DDAF-B04C-AD96-B99A023B0AF0}" destId="{887EE4B6-941A-5C4A-824D-D6715C6F08AD}" srcOrd="0" destOrd="2" presId="urn:microsoft.com/office/officeart/2005/8/layout/hList2"/>
    <dgm:cxn modelId="{B9F6223E-71D5-9144-A77C-E44005CB538C}" srcId="{56C12E4E-25D6-CF4A-81A9-853ED8EB3987}" destId="{6275D818-2594-8244-82B3-F639A8B0A355}" srcOrd="0" destOrd="0" parTransId="{D8EF89EE-7041-3642-AA49-EB024AAD44F3}" sibTransId="{82E52F8C-4BAD-C94C-8759-2C9DA02DD592}"/>
    <dgm:cxn modelId="{19FF40E3-FF92-724A-A8BA-1E04DFAC5E35}" srcId="{05266642-8255-B048-BCAD-5F2BF80EF5CD}" destId="{4EA31315-2116-F049-8170-50969461B397}" srcOrd="0" destOrd="0" parTransId="{421F3BC0-CDD7-8741-B778-732AB2DEE86A}" sibTransId="{152ECBC3-722C-284F-8E8E-60EEBC5469D3}"/>
    <dgm:cxn modelId="{333CBEB2-C728-944C-9309-D31077057D5A}" type="presOf" srcId="{4528B1E9-3B9D-7D41-8BA0-B398F446A6EB}" destId="{C13B9C71-A28F-134B-9AC3-6F76D5E25A41}" srcOrd="0" destOrd="1" presId="urn:microsoft.com/office/officeart/2005/8/layout/hList2"/>
    <dgm:cxn modelId="{B3D68429-74B0-034D-99B1-C9CBB6F34DD5}" srcId="{05266642-8255-B048-BCAD-5F2BF80EF5CD}" destId="{B74871F9-18B1-6E48-A45B-542AD59698B4}" srcOrd="1" destOrd="0" parTransId="{7A0D1096-F357-6B40-9B1F-A004815E4B96}" sibTransId="{6EEBE67C-0FD2-1340-B7D6-3B6E52CB310F}"/>
    <dgm:cxn modelId="{F48039C6-C46F-1F4B-9353-88E8EA12394B}" srcId="{6275D818-2594-8244-82B3-F639A8B0A355}" destId="{4528B1E9-3B9D-7D41-8BA0-B398F446A6EB}" srcOrd="1" destOrd="0" parTransId="{F1E94F70-963F-3A47-9802-427898F94EBB}" sibTransId="{55F11DCD-B578-4F4A-9E43-2DD8ED3E4958}"/>
    <dgm:cxn modelId="{32BBB0EF-626F-BC4B-B574-5D38DE8E2990}" type="presOf" srcId="{1F2D88A6-8F94-E048-8BBA-64C0CCDC2EAA}" destId="{BBBA1B18-9AB0-C64E-A24A-F087F42A5191}" srcOrd="0" destOrd="3" presId="urn:microsoft.com/office/officeart/2005/8/layout/hList2"/>
    <dgm:cxn modelId="{41A884DC-C32E-AC44-8A49-11292B4A1F94}" type="presOf" srcId="{56C12E4E-25D6-CF4A-81A9-853ED8EB3987}" destId="{9A1EC8D9-9CAB-934A-82E5-FA90B8466819}" srcOrd="0" destOrd="0" presId="urn:microsoft.com/office/officeart/2005/8/layout/hList2"/>
    <dgm:cxn modelId="{D5E4C4B0-5630-1643-88EB-9B9870DB7F2C}" type="presOf" srcId="{47E81299-EE5F-374E-A970-373DB0A08E69}" destId="{2070412E-ABA0-2749-8E15-7EAD0AD2EE50}" srcOrd="0" destOrd="0" presId="urn:microsoft.com/office/officeart/2005/8/layout/hList2"/>
    <dgm:cxn modelId="{071C217A-DC2E-B947-89AF-E283AA1C6922}" type="presOf" srcId="{6275D818-2594-8244-82B3-F639A8B0A355}" destId="{8455F46E-54D0-A745-AD71-D24A47310E3F}" srcOrd="0" destOrd="0" presId="urn:microsoft.com/office/officeart/2005/8/layout/hList2"/>
    <dgm:cxn modelId="{AC73F2DF-CB2E-5949-8DE2-8A3BE11BAA08}" srcId="{56C12E4E-25D6-CF4A-81A9-853ED8EB3987}" destId="{47E81299-EE5F-374E-A970-373DB0A08E69}" srcOrd="2" destOrd="0" parTransId="{DB6CD2AA-7DE2-5444-8AF8-934A8F91CE02}" sibTransId="{E8A6D689-4A06-C74D-BDE2-1AA0DD5DE1A8}"/>
    <dgm:cxn modelId="{CA147E62-2DE2-B340-9567-1BEF5C3DA781}" type="presOf" srcId="{05E9B37C-6C30-D042-997F-892EEA24A2A2}" destId="{BBBA1B18-9AB0-C64E-A24A-F087F42A5191}" srcOrd="0" destOrd="0" presId="urn:microsoft.com/office/officeart/2005/8/layout/hList2"/>
    <dgm:cxn modelId="{378E0F6C-3A17-914B-B8D5-6B17F7C85609}" type="presOf" srcId="{C161F987-4F74-1845-B0AE-CD5D3AFAB9DE}" destId="{BBBA1B18-9AB0-C64E-A24A-F087F42A5191}" srcOrd="0" destOrd="2" presId="urn:microsoft.com/office/officeart/2005/8/layout/hList2"/>
    <dgm:cxn modelId="{5FCE9764-0C8C-934C-8965-A7F9354B2B5E}" srcId="{6275D818-2594-8244-82B3-F639A8B0A355}" destId="{227A949F-D2D3-3441-B482-4E2FD5BC2C95}" srcOrd="2" destOrd="0" parTransId="{EA4CDE71-7CF6-264F-A9DD-1C6ECA240700}" sibTransId="{B47EA603-F213-5046-8264-114FFCC204F1}"/>
    <dgm:cxn modelId="{19DF18FB-C391-FB4E-94F0-9F66D16471D7}" srcId="{47E81299-EE5F-374E-A970-373DB0A08E69}" destId="{C161F987-4F74-1845-B0AE-CD5D3AFAB9DE}" srcOrd="2" destOrd="0" parTransId="{491FF8B3-478B-634B-B7CE-C7FECBC6953A}" sibTransId="{2AEB61C9-248A-754E-A917-2C0D0077CC9E}"/>
    <dgm:cxn modelId="{383805E8-9EF3-454C-BFD6-650E70AAC286}" type="presOf" srcId="{2C8E9BCB-DC97-7A4D-80C5-42F04210F4BD}" destId="{BBBA1B18-9AB0-C64E-A24A-F087F42A5191}" srcOrd="0" destOrd="1" presId="urn:microsoft.com/office/officeart/2005/8/layout/hList2"/>
    <dgm:cxn modelId="{217E9B6F-ED92-984B-B260-FA449D575859}" srcId="{56C12E4E-25D6-CF4A-81A9-853ED8EB3987}" destId="{05266642-8255-B048-BCAD-5F2BF80EF5CD}" srcOrd="1" destOrd="0" parTransId="{03790C9D-36EB-A840-B00A-A54A7580BDA5}" sibTransId="{497A4FBD-8CC8-0F47-AAE9-56CF8013A90E}"/>
    <dgm:cxn modelId="{4CCAA580-9A0B-7C4F-BE0B-2A53D1014079}" srcId="{47E81299-EE5F-374E-A970-373DB0A08E69}" destId="{1F2D88A6-8F94-E048-8BBA-64C0CCDC2EAA}" srcOrd="3" destOrd="0" parTransId="{15F8A0F0-3EDC-4147-BA9E-88804A02FDDA}" sibTransId="{7BC8082F-A47C-8343-8C7E-1A373E6FCA14}"/>
    <dgm:cxn modelId="{32C83008-C2A5-9040-ABE5-2F49CE7CB034}" type="presParOf" srcId="{9A1EC8D9-9CAB-934A-82E5-FA90B8466819}" destId="{66E28C9F-0620-5448-8551-D60BC908E92F}" srcOrd="0" destOrd="0" presId="urn:microsoft.com/office/officeart/2005/8/layout/hList2"/>
    <dgm:cxn modelId="{88740E32-60F9-254A-9B59-0B586583B212}" type="presParOf" srcId="{66E28C9F-0620-5448-8551-D60BC908E92F}" destId="{0EB24B3C-20C8-2940-B5C9-FE874C473AF9}" srcOrd="0" destOrd="0" presId="urn:microsoft.com/office/officeart/2005/8/layout/hList2"/>
    <dgm:cxn modelId="{73F11E09-D557-8F49-93D0-59CEA5ED9CF8}" type="presParOf" srcId="{66E28C9F-0620-5448-8551-D60BC908E92F}" destId="{C13B9C71-A28F-134B-9AC3-6F76D5E25A41}" srcOrd="1" destOrd="0" presId="urn:microsoft.com/office/officeart/2005/8/layout/hList2"/>
    <dgm:cxn modelId="{900FA6D6-1273-884F-AFC6-60155689BD78}" type="presParOf" srcId="{66E28C9F-0620-5448-8551-D60BC908E92F}" destId="{8455F46E-54D0-A745-AD71-D24A47310E3F}" srcOrd="2" destOrd="0" presId="urn:microsoft.com/office/officeart/2005/8/layout/hList2"/>
    <dgm:cxn modelId="{186BDCB8-65E6-9544-A654-730CF1E8BBEA}" type="presParOf" srcId="{9A1EC8D9-9CAB-934A-82E5-FA90B8466819}" destId="{91B4ACA7-8011-6342-B100-87B011A076DC}" srcOrd="1" destOrd="0" presId="urn:microsoft.com/office/officeart/2005/8/layout/hList2"/>
    <dgm:cxn modelId="{FF021E9F-D1B7-CB43-9F2F-DBD62318C43B}" type="presParOf" srcId="{9A1EC8D9-9CAB-934A-82E5-FA90B8466819}" destId="{EC3D236A-68B7-914E-BAC2-463AC86B340A}" srcOrd="2" destOrd="0" presId="urn:microsoft.com/office/officeart/2005/8/layout/hList2"/>
    <dgm:cxn modelId="{6BE1D66B-2FFF-6447-AF37-B43F8CE31539}" type="presParOf" srcId="{EC3D236A-68B7-914E-BAC2-463AC86B340A}" destId="{4BCE8C20-2E70-9D4E-9B47-7FCD11D048B1}" srcOrd="0" destOrd="0" presId="urn:microsoft.com/office/officeart/2005/8/layout/hList2"/>
    <dgm:cxn modelId="{388024A4-DDE0-E041-8F53-9AEB5D4C7B65}" type="presParOf" srcId="{EC3D236A-68B7-914E-BAC2-463AC86B340A}" destId="{887EE4B6-941A-5C4A-824D-D6715C6F08AD}" srcOrd="1" destOrd="0" presId="urn:microsoft.com/office/officeart/2005/8/layout/hList2"/>
    <dgm:cxn modelId="{D9F33E8A-B607-AB4A-BB1B-03CB4E0F3A5A}" type="presParOf" srcId="{EC3D236A-68B7-914E-BAC2-463AC86B340A}" destId="{61F2C24E-D7FE-C94F-9AC1-B705BCC24DCF}" srcOrd="2" destOrd="0" presId="urn:microsoft.com/office/officeart/2005/8/layout/hList2"/>
    <dgm:cxn modelId="{4D087CDC-C5B4-5E4D-81BF-BC690A9ACDF3}" type="presParOf" srcId="{9A1EC8D9-9CAB-934A-82E5-FA90B8466819}" destId="{A89947A9-EAB3-AE42-A51D-78995F4B88BD}" srcOrd="3" destOrd="0" presId="urn:microsoft.com/office/officeart/2005/8/layout/hList2"/>
    <dgm:cxn modelId="{C3F65603-2ABB-7C45-8BC4-172455A0ABC2}" type="presParOf" srcId="{9A1EC8D9-9CAB-934A-82E5-FA90B8466819}" destId="{FCCDE862-33B2-0644-9BA7-358CB8567356}" srcOrd="4" destOrd="0" presId="urn:microsoft.com/office/officeart/2005/8/layout/hList2"/>
    <dgm:cxn modelId="{C233850E-072D-CF42-BAB2-5691F9068727}" type="presParOf" srcId="{FCCDE862-33B2-0644-9BA7-358CB8567356}" destId="{A95AF57B-2D89-DF40-AF37-434CE6AABCF6}" srcOrd="0" destOrd="0" presId="urn:microsoft.com/office/officeart/2005/8/layout/hList2"/>
    <dgm:cxn modelId="{5D8F67FB-99E4-A940-811D-345D10606830}" type="presParOf" srcId="{FCCDE862-33B2-0644-9BA7-358CB8567356}" destId="{BBBA1B18-9AB0-C64E-A24A-F087F42A5191}" srcOrd="1" destOrd="0" presId="urn:microsoft.com/office/officeart/2005/8/layout/hList2"/>
    <dgm:cxn modelId="{4C8460CD-DC7D-9740-BBF2-AD2BB0197BE1}" type="presParOf" srcId="{FCCDE862-33B2-0644-9BA7-358CB8567356}" destId="{2070412E-ABA0-2749-8E15-7EAD0AD2EE5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3600" cy="4006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2" name="Shape 932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8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33" name="Shape 933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4" name="Shape 934"/>
          <p:cNvSpPr txBox="1">
            <a:spLocks noGrp="1"/>
          </p:cNvSpPr>
          <p:nvPr>
            <p:ph type="dt" idx="10"/>
          </p:nvPr>
        </p:nvSpPr>
        <p:spPr>
          <a:xfrm>
            <a:off x="4278312" y="0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5" name="Shape 935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6" name="Shape 936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81522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hape 1027"/>
          <p:cNvSpPr txBox="1"/>
          <p:nvPr/>
        </p:nvSpPr>
        <p:spPr>
          <a:xfrm>
            <a:off x="4278312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1028" name="Shape 1028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029" name="Shape 1029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588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Layout Personalizado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Shape 944"/>
          <p:cNvSpPr txBox="1">
            <a:spLocks noGrp="1"/>
          </p:cNvSpPr>
          <p:nvPr>
            <p:ph type="title"/>
          </p:nvPr>
        </p:nvSpPr>
        <p:spPr>
          <a:xfrm>
            <a:off x="1584325" y="301625"/>
            <a:ext cx="79899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Shape 945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6" name="Shape 946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Shape 947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Shape 1015"/>
          <p:cNvSpPr txBox="1">
            <a:spLocks noGrp="1"/>
          </p:cNvSpPr>
          <p:nvPr>
            <p:ph type="title"/>
          </p:nvPr>
        </p:nvSpPr>
        <p:spPr>
          <a:xfrm>
            <a:off x="687388" y="1884363"/>
            <a:ext cx="8694600" cy="31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6" name="Shape 1016"/>
          <p:cNvSpPr txBox="1">
            <a:spLocks noGrp="1"/>
          </p:cNvSpPr>
          <p:nvPr>
            <p:ph type="body" idx="1"/>
          </p:nvPr>
        </p:nvSpPr>
        <p:spPr>
          <a:xfrm>
            <a:off x="687388" y="5059363"/>
            <a:ext cx="8694600" cy="16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 rtl="0">
              <a:lnSpc>
                <a:spcPct val="93000"/>
              </a:lnSpc>
              <a:spcBef>
                <a:spcPts val="563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7" name="Shape 1017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8" name="Shape 1018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9" name="Shape 1019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Shape 1021"/>
          <p:cNvSpPr txBox="1">
            <a:spLocks noGrp="1"/>
          </p:cNvSpPr>
          <p:nvPr>
            <p:ph type="ctrTitle"/>
          </p:nvPr>
        </p:nvSpPr>
        <p:spPr>
          <a:xfrm>
            <a:off x="1260475" y="1236663"/>
            <a:ext cx="7559700" cy="26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2" name="Shape 1022"/>
          <p:cNvSpPr txBox="1">
            <a:spLocks noGrp="1"/>
          </p:cNvSpPr>
          <p:nvPr>
            <p:ph type="subTitle" idx="1"/>
          </p:nvPr>
        </p:nvSpPr>
        <p:spPr>
          <a:xfrm>
            <a:off x="1260475" y="3970338"/>
            <a:ext cx="7559700" cy="1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93000"/>
              </a:lnSpc>
              <a:spcBef>
                <a:spcPts val="563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3" name="Shape 1023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4" name="Shape 1024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5" name="Shape 1025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C1950-E20B-2E40-A9A8-4BEE5B5170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20360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4 partes de conteúdo" type="fourObj">
  <p:cSld name="FOUR_OBJECTS"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Shape 955"/>
          <p:cNvSpPr txBox="1">
            <a:spLocks noGrp="1"/>
          </p:cNvSpPr>
          <p:nvPr>
            <p:ph type="title"/>
          </p:nvPr>
        </p:nvSpPr>
        <p:spPr>
          <a:xfrm>
            <a:off x="1584325" y="301625"/>
            <a:ext cx="79899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6" name="Shape 956"/>
          <p:cNvSpPr txBox="1">
            <a:spLocks noGrp="1"/>
          </p:cNvSpPr>
          <p:nvPr>
            <p:ph type="body" idx="1"/>
          </p:nvPr>
        </p:nvSpPr>
        <p:spPr>
          <a:xfrm>
            <a:off x="1295400" y="1768475"/>
            <a:ext cx="4062300" cy="24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93000"/>
              </a:lnSpc>
              <a:spcBef>
                <a:spcPts val="563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7" name="Shape 957"/>
          <p:cNvSpPr txBox="1">
            <a:spLocks noGrp="1"/>
          </p:cNvSpPr>
          <p:nvPr>
            <p:ph type="body" idx="2"/>
          </p:nvPr>
        </p:nvSpPr>
        <p:spPr>
          <a:xfrm>
            <a:off x="5510213" y="1768475"/>
            <a:ext cx="4064100" cy="24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93000"/>
              </a:lnSpc>
              <a:spcBef>
                <a:spcPts val="563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8" name="Shape 958"/>
          <p:cNvSpPr txBox="1">
            <a:spLocks noGrp="1"/>
          </p:cNvSpPr>
          <p:nvPr>
            <p:ph type="body" idx="3"/>
          </p:nvPr>
        </p:nvSpPr>
        <p:spPr>
          <a:xfrm>
            <a:off x="1295400" y="4402138"/>
            <a:ext cx="4062300" cy="24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93000"/>
              </a:lnSpc>
              <a:spcBef>
                <a:spcPts val="563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9" name="Shape 959"/>
          <p:cNvSpPr txBox="1">
            <a:spLocks noGrp="1"/>
          </p:cNvSpPr>
          <p:nvPr>
            <p:ph type="body" idx="4"/>
          </p:nvPr>
        </p:nvSpPr>
        <p:spPr>
          <a:xfrm>
            <a:off x="5510213" y="4402138"/>
            <a:ext cx="4064100" cy="24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93000"/>
              </a:lnSpc>
              <a:spcBef>
                <a:spcPts val="563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0" name="Shape 960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1" name="Shape 961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2" name="Shape 962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Shape 964"/>
          <p:cNvSpPr txBox="1">
            <a:spLocks noGrp="1"/>
          </p:cNvSpPr>
          <p:nvPr>
            <p:ph type="title"/>
          </p:nvPr>
        </p:nvSpPr>
        <p:spPr>
          <a:xfrm rot="5400000">
            <a:off x="5248213" y="2559125"/>
            <a:ext cx="6583500" cy="20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5" name="Shape 965"/>
          <p:cNvSpPr txBox="1">
            <a:spLocks noGrp="1"/>
          </p:cNvSpPr>
          <p:nvPr>
            <p:ph type="body" idx="1"/>
          </p:nvPr>
        </p:nvSpPr>
        <p:spPr>
          <a:xfrm rot="5400000">
            <a:off x="1032600" y="564425"/>
            <a:ext cx="6583500" cy="60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93000"/>
              </a:lnSpc>
              <a:spcBef>
                <a:spcPts val="563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6" name="Shape 966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7" name="Shape 967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8" name="Shape 968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Shape 970"/>
          <p:cNvSpPr txBox="1">
            <a:spLocks noGrp="1"/>
          </p:cNvSpPr>
          <p:nvPr>
            <p:ph type="title"/>
          </p:nvPr>
        </p:nvSpPr>
        <p:spPr>
          <a:xfrm>
            <a:off x="1584325" y="301625"/>
            <a:ext cx="79899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1" name="Shape 971"/>
          <p:cNvSpPr txBox="1">
            <a:spLocks noGrp="1"/>
          </p:cNvSpPr>
          <p:nvPr>
            <p:ph type="body" idx="1"/>
          </p:nvPr>
        </p:nvSpPr>
        <p:spPr>
          <a:xfrm rot="5400000">
            <a:off x="2876562" y="187325"/>
            <a:ext cx="5116500" cy="82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93000"/>
              </a:lnSpc>
              <a:spcBef>
                <a:spcPts val="563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2" name="Shape 972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3" name="Shape 973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4" name="Shape 974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Shape 976"/>
          <p:cNvSpPr txBox="1">
            <a:spLocks noGrp="1"/>
          </p:cNvSpPr>
          <p:nvPr>
            <p:ph type="title"/>
          </p:nvPr>
        </p:nvSpPr>
        <p:spPr>
          <a:xfrm>
            <a:off x="693738" y="503238"/>
            <a:ext cx="3251100" cy="1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7" name="Shape 977"/>
          <p:cNvSpPr>
            <a:spLocks noGrp="1"/>
          </p:cNvSpPr>
          <p:nvPr>
            <p:ph type="pic" idx="2"/>
          </p:nvPr>
        </p:nvSpPr>
        <p:spPr>
          <a:xfrm>
            <a:off x="4286250" y="1089025"/>
            <a:ext cx="5102100" cy="53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8" name="Shape 978"/>
          <p:cNvSpPr txBox="1">
            <a:spLocks noGrp="1"/>
          </p:cNvSpPr>
          <p:nvPr>
            <p:ph type="body" idx="1"/>
          </p:nvPr>
        </p:nvSpPr>
        <p:spPr>
          <a:xfrm>
            <a:off x="693738" y="2268538"/>
            <a:ext cx="3251100" cy="4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 rtl="0">
              <a:lnSpc>
                <a:spcPct val="93000"/>
              </a:lnSpc>
              <a:spcBef>
                <a:spcPts val="563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9" name="Shape 979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Shape 980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Shape 981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>
            <a:spLocks noGrp="1"/>
          </p:cNvSpPr>
          <p:nvPr>
            <p:ph type="title"/>
          </p:nvPr>
        </p:nvSpPr>
        <p:spPr>
          <a:xfrm>
            <a:off x="693738" y="503238"/>
            <a:ext cx="3251100" cy="1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4" name="Shape 984"/>
          <p:cNvSpPr txBox="1">
            <a:spLocks noGrp="1"/>
          </p:cNvSpPr>
          <p:nvPr>
            <p:ph type="body" idx="1"/>
          </p:nvPr>
        </p:nvSpPr>
        <p:spPr>
          <a:xfrm>
            <a:off x="4286250" y="1089025"/>
            <a:ext cx="5102100" cy="53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 rtl="0">
              <a:lnSpc>
                <a:spcPct val="93000"/>
              </a:lnSpc>
              <a:spcBef>
                <a:spcPts val="563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85" name="Shape 985"/>
          <p:cNvSpPr txBox="1">
            <a:spLocks noGrp="1"/>
          </p:cNvSpPr>
          <p:nvPr>
            <p:ph type="body" idx="2"/>
          </p:nvPr>
        </p:nvSpPr>
        <p:spPr>
          <a:xfrm>
            <a:off x="693738" y="2268538"/>
            <a:ext cx="3251100" cy="4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 rtl="0">
              <a:lnSpc>
                <a:spcPct val="93000"/>
              </a:lnSpc>
              <a:spcBef>
                <a:spcPts val="563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6" name="Shape 986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7" name="Shape 987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8" name="Shape 988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Shape 990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1" name="Shape 991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2" name="Shape 992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Shape 999"/>
          <p:cNvSpPr txBox="1">
            <a:spLocks noGrp="1"/>
          </p:cNvSpPr>
          <p:nvPr>
            <p:ph type="title"/>
          </p:nvPr>
        </p:nvSpPr>
        <p:spPr>
          <a:xfrm>
            <a:off x="693738" y="403225"/>
            <a:ext cx="8694600" cy="1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Shape 1000"/>
          <p:cNvSpPr txBox="1">
            <a:spLocks noGrp="1"/>
          </p:cNvSpPr>
          <p:nvPr>
            <p:ph type="body" idx="1"/>
          </p:nvPr>
        </p:nvSpPr>
        <p:spPr>
          <a:xfrm>
            <a:off x="693738" y="1852613"/>
            <a:ext cx="42657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3000"/>
              </a:lnSpc>
              <a:spcBef>
                <a:spcPts val="563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01" name="Shape 1001"/>
          <p:cNvSpPr txBox="1">
            <a:spLocks noGrp="1"/>
          </p:cNvSpPr>
          <p:nvPr>
            <p:ph type="body" idx="2"/>
          </p:nvPr>
        </p:nvSpPr>
        <p:spPr>
          <a:xfrm>
            <a:off x="693738" y="2760663"/>
            <a:ext cx="4265700" cy="4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93000"/>
              </a:lnSpc>
              <a:spcBef>
                <a:spcPts val="563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2" name="Shape 1002"/>
          <p:cNvSpPr txBox="1">
            <a:spLocks noGrp="1"/>
          </p:cNvSpPr>
          <p:nvPr>
            <p:ph type="body" idx="3"/>
          </p:nvPr>
        </p:nvSpPr>
        <p:spPr>
          <a:xfrm>
            <a:off x="5103813" y="1852613"/>
            <a:ext cx="42846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93000"/>
              </a:lnSpc>
              <a:spcBef>
                <a:spcPts val="563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03" name="Shape 1003"/>
          <p:cNvSpPr txBox="1">
            <a:spLocks noGrp="1"/>
          </p:cNvSpPr>
          <p:nvPr>
            <p:ph type="body" idx="4"/>
          </p:nvPr>
        </p:nvSpPr>
        <p:spPr>
          <a:xfrm>
            <a:off x="5103813" y="2760663"/>
            <a:ext cx="4284600" cy="4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93000"/>
              </a:lnSpc>
              <a:spcBef>
                <a:spcPts val="563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4" name="Shape 1004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5" name="Shape 1005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Shape 1006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 txBox="1">
            <a:spLocks noGrp="1"/>
          </p:cNvSpPr>
          <p:nvPr>
            <p:ph type="title"/>
          </p:nvPr>
        </p:nvSpPr>
        <p:spPr>
          <a:xfrm>
            <a:off x="1584325" y="301625"/>
            <a:ext cx="79899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9" name="Shape 1009"/>
          <p:cNvSpPr txBox="1">
            <a:spLocks noGrp="1"/>
          </p:cNvSpPr>
          <p:nvPr>
            <p:ph type="body" idx="1"/>
          </p:nvPr>
        </p:nvSpPr>
        <p:spPr>
          <a:xfrm>
            <a:off x="1295400" y="1768475"/>
            <a:ext cx="4062300" cy="51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93000"/>
              </a:lnSpc>
              <a:spcBef>
                <a:spcPts val="563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0" name="Shape 1010"/>
          <p:cNvSpPr txBox="1">
            <a:spLocks noGrp="1"/>
          </p:cNvSpPr>
          <p:nvPr>
            <p:ph type="body" idx="2"/>
          </p:nvPr>
        </p:nvSpPr>
        <p:spPr>
          <a:xfrm>
            <a:off x="5510213" y="1768475"/>
            <a:ext cx="4064100" cy="51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lnSpc>
                <a:spcPct val="93000"/>
              </a:lnSpc>
              <a:spcBef>
                <a:spcPts val="563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1" name="Shape 1011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2" name="Shape 1012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Shape 1013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Shape 938"/>
          <p:cNvSpPr txBox="1">
            <a:spLocks noGrp="1"/>
          </p:cNvSpPr>
          <p:nvPr>
            <p:ph type="title"/>
          </p:nvPr>
        </p:nvSpPr>
        <p:spPr>
          <a:xfrm>
            <a:off x="1584325" y="301625"/>
            <a:ext cx="79899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4598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4598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4598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4598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4598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45982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45982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45982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45982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9" name="Shape 939"/>
          <p:cNvSpPr txBox="1">
            <a:spLocks noGrp="1"/>
          </p:cNvSpPr>
          <p:nvPr>
            <p:ph type="body" idx="1"/>
          </p:nvPr>
        </p:nvSpPr>
        <p:spPr>
          <a:xfrm>
            <a:off x="1295400" y="1768475"/>
            <a:ext cx="8278800" cy="51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63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0" name="Shape 940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1" name="Shape 941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941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2" name="Shape 942"/>
          <p:cNvSpPr txBox="1">
            <a:spLocks noGrp="1"/>
          </p:cNvSpPr>
          <p:nvPr>
            <p:ph type="sldNum" idx="12"/>
          </p:nvPr>
        </p:nvSpPr>
        <p:spPr>
          <a:xfrm>
            <a:off x="7227887" y="6886575"/>
            <a:ext cx="2346300" cy="5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2" r:id="rId12"/>
  </p:sldLayoutIdLst>
  <p:transition spd="slow">
    <p:cover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package" Target="../embeddings/Documento_do_Microsoft_Word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tpi@ifrj.edu.br" TargetMode="External"/><Relationship Id="rId2" Type="http://schemas.openxmlformats.org/officeDocument/2006/relationships/hyperlink" Target="mailto:inovacao@ifrj.edu.br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cgpem@ifrj.edu.b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hape 1031"/>
          <p:cNvSpPr txBox="1">
            <a:spLocks noGrp="1"/>
          </p:cNvSpPr>
          <p:nvPr>
            <p:ph type="title"/>
          </p:nvPr>
        </p:nvSpPr>
        <p:spPr>
          <a:xfrm>
            <a:off x="1050939" y="2291791"/>
            <a:ext cx="7476953" cy="243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910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x-none" dirty="0" smtClean="0">
                <a:solidFill>
                  <a:srgbClr val="008000"/>
                </a:solidFill>
              </a:rPr>
              <a:t>Fundação de Apoio e a Politica de Inovação do IFRJ</a:t>
            </a:r>
            <a:endParaRPr dirty="0">
              <a:solidFill>
                <a:srgbClr val="008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5429852" y="846610"/>
            <a:ext cx="2122479" cy="97346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8816" y="717778"/>
            <a:ext cx="1736740" cy="1158698"/>
          </a:xfrm>
          <a:prstGeom prst="rect">
            <a:avLst/>
          </a:prstGeom>
        </p:spPr>
      </p:pic>
      <p:sp>
        <p:nvSpPr>
          <p:cNvPr id="6" name="Retângulo 4"/>
          <p:cNvSpPr>
            <a:spLocks noChangeArrowheads="1"/>
          </p:cNvSpPr>
          <p:nvPr/>
        </p:nvSpPr>
        <p:spPr bwMode="auto">
          <a:xfrm>
            <a:off x="3430414" y="5507956"/>
            <a:ext cx="6269038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pt-BR" sz="1600" dirty="0">
                <a:solidFill>
                  <a:srgbClr val="385723"/>
                </a:solidFill>
                <a:latin typeface="Arial Black" charset="0"/>
                <a:cs typeface="Arial" charset="0"/>
              </a:rPr>
              <a:t>PATRICIA SILVA FERREIRA</a:t>
            </a:r>
          </a:p>
          <a:p>
            <a:pPr algn="r"/>
            <a:endParaRPr lang="pt-BR" sz="1600" dirty="0">
              <a:solidFill>
                <a:srgbClr val="385723"/>
              </a:solidFill>
              <a:latin typeface="Arial Black" charset="0"/>
              <a:cs typeface="Arial" charset="0"/>
            </a:endParaRPr>
          </a:p>
          <a:p>
            <a:pPr algn="r"/>
            <a:r>
              <a:rPr lang="pt-BR" sz="1600" dirty="0">
                <a:solidFill>
                  <a:srgbClr val="385723"/>
                </a:solidFill>
                <a:latin typeface="Arial" charset="0"/>
                <a:cs typeface="Arial" charset="0"/>
              </a:rPr>
              <a:t>DIRETORA </a:t>
            </a:r>
            <a:r>
              <a:rPr lang="pt-BR" sz="1600" b="1" dirty="0">
                <a:solidFill>
                  <a:srgbClr val="385723"/>
                </a:solidFill>
                <a:latin typeface="Arial" charset="0"/>
                <a:cs typeface="Arial" charset="0"/>
              </a:rPr>
              <a:t>AGENCIA DE INOVAÇÃO</a:t>
            </a:r>
          </a:p>
          <a:p>
            <a:pPr algn="r"/>
            <a:r>
              <a:rPr lang="pt-BR" sz="1600" dirty="0">
                <a:solidFill>
                  <a:srgbClr val="385723"/>
                </a:solidFill>
                <a:latin typeface="Arial" charset="0"/>
                <a:cs typeface="Arial" charset="0"/>
              </a:rPr>
              <a:t>PRO-REITORIA DE PESQUISA, INOVAÇÃO E PÓS-GRADUAÇÃO (PROPPI) </a:t>
            </a:r>
          </a:p>
          <a:p>
            <a:pPr algn="r"/>
            <a:endParaRPr lang="pt-BR" sz="800" dirty="0">
              <a:solidFill>
                <a:srgbClr val="385723"/>
              </a:solidFill>
              <a:latin typeface="Arial Black" charset="0"/>
              <a:cs typeface="Arial" charset="0"/>
            </a:endParaRPr>
          </a:p>
          <a:p>
            <a:pPr algn="r"/>
            <a:endParaRPr lang="pt-BR" sz="1400" dirty="0">
              <a:solidFill>
                <a:srgbClr val="385723"/>
              </a:solidFill>
              <a:latin typeface="Arial Black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05340" y="2846510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05201339"/>
              </p:ext>
            </p:extLst>
          </p:nvPr>
        </p:nvGraphicFramePr>
        <p:xfrm>
          <a:off x="838200" y="482600"/>
          <a:ext cx="8982379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76800" y="4267200"/>
            <a:ext cx="43344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TERMO DE AUTORIZAÇÃO</a:t>
            </a:r>
            <a:endParaRPr lang="en-US" sz="2500" b="1" dirty="0"/>
          </a:p>
        </p:txBody>
      </p:sp>
      <p:sp>
        <p:nvSpPr>
          <p:cNvPr id="5" name="Rectangle 4"/>
          <p:cNvSpPr/>
          <p:nvPr/>
        </p:nvSpPr>
        <p:spPr>
          <a:xfrm>
            <a:off x="1117601" y="4519612"/>
            <a:ext cx="7467600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/>
              <a:t>ESPÉCIE/TIPO:</a:t>
            </a:r>
            <a:endParaRPr lang="en-US" sz="2200" dirty="0"/>
          </a:p>
          <a:p>
            <a:pPr marL="342900" indent="-342900">
              <a:buFont typeface="Arial"/>
              <a:buChar char="•"/>
            </a:pPr>
            <a:r>
              <a:rPr lang="pt-BR" sz="2200" dirty="0" smtClean="0"/>
              <a:t>Pesquisa </a:t>
            </a:r>
            <a:r>
              <a:rPr lang="pt-BR" sz="2200" dirty="0"/>
              <a:t>e </a:t>
            </a:r>
            <a:r>
              <a:rPr lang="pt-BR" sz="2200" dirty="0" smtClean="0"/>
              <a:t>Desenvolvimento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 smtClean="0"/>
              <a:t>Desenvolvimento </a:t>
            </a:r>
            <a:r>
              <a:rPr lang="pt-BR" sz="2200" dirty="0"/>
              <a:t>Institucional</a:t>
            </a:r>
            <a:endParaRPr lang="en-US" sz="2200" dirty="0"/>
          </a:p>
          <a:p>
            <a:pPr marL="342900" indent="-342900">
              <a:buFont typeface="Arial"/>
              <a:buChar char="•"/>
            </a:pPr>
            <a:r>
              <a:rPr lang="pt-BR" sz="2200" dirty="0" smtClean="0"/>
              <a:t>Prestação </a:t>
            </a:r>
            <a:r>
              <a:rPr lang="pt-BR" sz="2200" dirty="0"/>
              <a:t>de </a:t>
            </a:r>
            <a:r>
              <a:rPr lang="pt-BR" sz="2200" dirty="0" smtClean="0"/>
              <a:t>Serviços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 smtClean="0"/>
              <a:t>Bônus Tecnológico</a:t>
            </a:r>
            <a:endParaRPr lang="en-US" sz="2200" dirty="0"/>
          </a:p>
          <a:p>
            <a:pPr marL="342900" indent="-342900">
              <a:buFont typeface="Arial"/>
              <a:buChar char="•"/>
            </a:pPr>
            <a:r>
              <a:rPr lang="pt-BR" sz="2200" dirty="0" smtClean="0"/>
              <a:t>Evento </a:t>
            </a:r>
            <a:r>
              <a:rPr lang="pt-BR" sz="2200" dirty="0"/>
              <a:t>com patrocinador(es</a:t>
            </a:r>
            <a:r>
              <a:rPr lang="pt-BR" sz="22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 smtClean="0"/>
              <a:t>Encomenda </a:t>
            </a:r>
            <a:r>
              <a:rPr lang="pt-BR" sz="2200" dirty="0"/>
              <a:t>Tecnológica</a:t>
            </a:r>
            <a:endParaRPr lang="en-US" sz="2200" dirty="0"/>
          </a:p>
          <a:p>
            <a:pPr marL="342900" indent="-342900">
              <a:buFont typeface="Arial"/>
              <a:buChar char="•"/>
            </a:pPr>
            <a:r>
              <a:rPr lang="pt-BR" sz="2200" dirty="0" smtClean="0"/>
              <a:t>Outro (TED ESPECIFICOS)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371115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941688"/>
              </p:ext>
            </p:extLst>
          </p:nvPr>
        </p:nvGraphicFramePr>
        <p:xfrm>
          <a:off x="2946400" y="224352"/>
          <a:ext cx="4546600" cy="7116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4" imgW="5549900" imgH="8686800" progId="Word.Document.12">
                  <p:embed/>
                </p:oleObj>
              </mc:Choice>
              <mc:Fallback>
                <p:oleObj name="Document" r:id="rId4" imgW="5549900" imgH="8686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46400" y="224352"/>
                        <a:ext cx="4546600" cy="7116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85672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51639875"/>
              </p:ext>
            </p:extLst>
          </p:nvPr>
        </p:nvGraphicFramePr>
        <p:xfrm>
          <a:off x="1273704" y="304800"/>
          <a:ext cx="8429096" cy="693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96926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7105518"/>
              </p:ext>
            </p:extLst>
          </p:nvPr>
        </p:nvGraphicFramePr>
        <p:xfrm>
          <a:off x="1273704" y="304799"/>
          <a:ext cx="8429096" cy="725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56080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89759691"/>
              </p:ext>
            </p:extLst>
          </p:nvPr>
        </p:nvGraphicFramePr>
        <p:xfrm>
          <a:off x="1273704" y="304799"/>
          <a:ext cx="8429096" cy="725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40349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1473199" y="1208475"/>
            <a:ext cx="7848601" cy="534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0" algn="just"/>
            <a:r>
              <a:rPr lang="pt-BR" sz="2500" b="1" dirty="0" smtClean="0">
                <a:solidFill>
                  <a:srgbClr val="FF0000"/>
                </a:solidFill>
                <a:latin typeface="Arial Hebrew"/>
                <a:cs typeface="Arial Hebrew"/>
              </a:rPr>
              <a:t>MAPEAMENTO DOS CAMPI</a:t>
            </a:r>
          </a:p>
          <a:p>
            <a:pPr marL="228600" indent="0" algn="just"/>
            <a:endParaRPr lang="pt-BR" sz="2500" b="1" dirty="0">
              <a:solidFill>
                <a:srgbClr val="FF0000"/>
              </a:solidFill>
              <a:latin typeface="Arial Hebrew"/>
              <a:cs typeface="Arial Hebrew"/>
            </a:endParaRPr>
          </a:p>
          <a:p>
            <a:pPr marL="228600" indent="0" algn="just"/>
            <a:r>
              <a:rPr lang="pt-BR" sz="2500" dirty="0" smtClean="0">
                <a:solidFill>
                  <a:schemeClr val="tx1"/>
                </a:solidFill>
                <a:latin typeface="Arial Hebrew"/>
                <a:cs typeface="Arial Hebrew"/>
              </a:rPr>
              <a:t>EJ, Incubadora, prestação de serviços/uso de laboratórios em serviços especializados - </a:t>
            </a:r>
            <a:r>
              <a:rPr lang="pt-BR" sz="2500" dirty="0" err="1" smtClean="0">
                <a:solidFill>
                  <a:schemeClr val="tx1"/>
                </a:solidFill>
                <a:latin typeface="Arial Hebrew"/>
                <a:cs typeface="Arial Hebrew"/>
              </a:rPr>
              <a:t>APLs</a:t>
            </a:r>
            <a:r>
              <a:rPr lang="pt-BR" sz="2500" dirty="0" smtClean="0">
                <a:solidFill>
                  <a:schemeClr val="tx1"/>
                </a:solidFill>
                <a:latin typeface="Arial Hebrew"/>
                <a:cs typeface="Arial Hebrew"/>
              </a:rPr>
              <a:t>: </a:t>
            </a:r>
            <a:r>
              <a:rPr lang="pt-BR" sz="2500" b="1" dirty="0" smtClean="0">
                <a:solidFill>
                  <a:srgbClr val="FF0000"/>
                </a:solidFill>
                <a:latin typeface="Arial Hebrew"/>
                <a:cs typeface="Arial Hebrew"/>
              </a:rPr>
              <a:t>Volta Redonda, Realengo,</a:t>
            </a:r>
            <a:r>
              <a:rPr lang="pt-BR" sz="2500" b="1" dirty="0">
                <a:solidFill>
                  <a:srgbClr val="FF0000"/>
                </a:solidFill>
                <a:latin typeface="Arial Hebrew"/>
                <a:cs typeface="Arial Hebrew"/>
              </a:rPr>
              <a:t> </a:t>
            </a:r>
            <a:r>
              <a:rPr lang="pt-BR" sz="2500" b="1" dirty="0" smtClean="0">
                <a:solidFill>
                  <a:srgbClr val="FF0000"/>
                </a:solidFill>
                <a:latin typeface="Arial Hebrew"/>
                <a:cs typeface="Arial Hebrew"/>
              </a:rPr>
              <a:t>Pinheiral,</a:t>
            </a:r>
            <a:r>
              <a:rPr lang="pt-BR" sz="2500" b="1" dirty="0">
                <a:solidFill>
                  <a:srgbClr val="FF0000"/>
                </a:solidFill>
                <a:latin typeface="Arial Hebrew"/>
                <a:cs typeface="Arial Hebrew"/>
              </a:rPr>
              <a:t> Eng. Paulo de </a:t>
            </a:r>
            <a:r>
              <a:rPr lang="pt-BR" sz="2500" b="1" dirty="0" err="1" smtClean="0">
                <a:solidFill>
                  <a:srgbClr val="FF0000"/>
                </a:solidFill>
                <a:latin typeface="Arial Hebrew"/>
                <a:cs typeface="Arial Hebrew"/>
              </a:rPr>
              <a:t>Frontin</a:t>
            </a:r>
            <a:r>
              <a:rPr lang="pt-BR" sz="2500" b="1" dirty="0" smtClean="0">
                <a:solidFill>
                  <a:srgbClr val="FF0000"/>
                </a:solidFill>
                <a:latin typeface="Arial Hebrew"/>
                <a:cs typeface="Arial Hebrew"/>
              </a:rPr>
              <a:t>, </a:t>
            </a:r>
            <a:r>
              <a:rPr lang="pt-BR" sz="2500" b="1" dirty="0" err="1" smtClean="0">
                <a:solidFill>
                  <a:srgbClr val="FF0000"/>
                </a:solidFill>
                <a:latin typeface="Arial Hebrew"/>
                <a:cs typeface="Arial Hebrew"/>
              </a:rPr>
              <a:t>Nilopolis</a:t>
            </a:r>
            <a:r>
              <a:rPr lang="pt-BR" sz="2500" b="1" dirty="0" smtClean="0">
                <a:solidFill>
                  <a:srgbClr val="FF0000"/>
                </a:solidFill>
                <a:latin typeface="Arial Hebrew"/>
                <a:cs typeface="Arial Hebrew"/>
              </a:rPr>
              <a:t>.</a:t>
            </a:r>
            <a:endParaRPr lang="pt-BR" sz="2500" dirty="0" smtClean="0">
              <a:solidFill>
                <a:schemeClr val="tx1"/>
              </a:solidFill>
              <a:latin typeface="Arial Hebrew"/>
              <a:cs typeface="Arial Hebrew"/>
            </a:endParaRPr>
          </a:p>
          <a:p>
            <a:pPr marL="228600" indent="0" algn="just"/>
            <a:endParaRPr lang="pt-BR" sz="2500" b="1" dirty="0">
              <a:solidFill>
                <a:srgbClr val="FF0000"/>
              </a:solidFill>
              <a:latin typeface="Arial Hebrew"/>
              <a:cs typeface="Arial Hebrew"/>
            </a:endParaRPr>
          </a:p>
          <a:p>
            <a:pPr marL="228600" indent="0" algn="just"/>
            <a:r>
              <a:rPr lang="pt-BR" sz="2500" dirty="0" smtClean="0">
                <a:solidFill>
                  <a:schemeClr val="tx1"/>
                </a:solidFill>
                <a:latin typeface="Arial Hebrew"/>
                <a:cs typeface="Arial Hebrew"/>
              </a:rPr>
              <a:t>Prestação </a:t>
            </a:r>
            <a:r>
              <a:rPr lang="pt-BR" sz="2500" dirty="0">
                <a:solidFill>
                  <a:schemeClr val="tx1"/>
                </a:solidFill>
                <a:latin typeface="Arial Hebrew"/>
                <a:cs typeface="Arial Hebrew"/>
              </a:rPr>
              <a:t>de serviços/uso de laboratórios em serviços especializados - </a:t>
            </a:r>
            <a:r>
              <a:rPr lang="pt-BR" sz="2500" dirty="0" err="1">
                <a:solidFill>
                  <a:schemeClr val="tx1"/>
                </a:solidFill>
                <a:latin typeface="Arial Hebrew"/>
                <a:cs typeface="Arial Hebrew"/>
              </a:rPr>
              <a:t>APLs</a:t>
            </a:r>
            <a:r>
              <a:rPr lang="pt-BR" sz="2500" dirty="0">
                <a:solidFill>
                  <a:schemeClr val="tx1"/>
                </a:solidFill>
                <a:latin typeface="Arial Hebrew"/>
                <a:cs typeface="Arial Hebrew"/>
              </a:rPr>
              <a:t>: </a:t>
            </a:r>
            <a:endParaRPr lang="pt-BR" sz="2500" dirty="0" smtClean="0">
              <a:solidFill>
                <a:schemeClr val="tx1"/>
              </a:solidFill>
              <a:latin typeface="Arial Hebrew"/>
              <a:cs typeface="Arial Hebrew"/>
            </a:endParaRPr>
          </a:p>
          <a:p>
            <a:pPr marL="228600" indent="0" algn="just"/>
            <a:r>
              <a:rPr lang="pt-BR" sz="2500" b="1" dirty="0" smtClean="0">
                <a:solidFill>
                  <a:srgbClr val="FF0000"/>
                </a:solidFill>
                <a:latin typeface="Arial Hebrew"/>
                <a:cs typeface="Arial Hebrew"/>
              </a:rPr>
              <a:t>Duque de Caxias, Paracambi.</a:t>
            </a:r>
          </a:p>
          <a:p>
            <a:pPr marL="228600" indent="0" algn="just"/>
            <a:endParaRPr lang="pt-BR" sz="2500" b="1" dirty="0">
              <a:solidFill>
                <a:srgbClr val="FF0000"/>
              </a:solidFill>
              <a:latin typeface="Arial Hebrew"/>
              <a:cs typeface="Arial Hebrew"/>
            </a:endParaRPr>
          </a:p>
          <a:p>
            <a:pPr marL="228600" indent="0" algn="just"/>
            <a:r>
              <a:rPr lang="pt-BR" sz="2500" dirty="0">
                <a:solidFill>
                  <a:schemeClr val="tx1"/>
                </a:solidFill>
                <a:latin typeface="Arial Hebrew"/>
                <a:cs typeface="Arial Hebrew"/>
              </a:rPr>
              <a:t>EJ, </a:t>
            </a:r>
            <a:r>
              <a:rPr lang="pt-BR" sz="2500" dirty="0" smtClean="0">
                <a:solidFill>
                  <a:schemeClr val="tx1"/>
                </a:solidFill>
                <a:latin typeface="Arial Hebrew"/>
                <a:cs typeface="Arial Hebrew"/>
              </a:rPr>
              <a:t>Incubadora:</a:t>
            </a:r>
          </a:p>
          <a:p>
            <a:pPr marL="228600" indent="0" algn="just"/>
            <a:r>
              <a:rPr lang="pt-BR" sz="2500" b="1" dirty="0" smtClean="0">
                <a:solidFill>
                  <a:srgbClr val="FF0000"/>
                </a:solidFill>
                <a:latin typeface="Arial Hebrew"/>
                <a:cs typeface="Arial Hebrew"/>
              </a:rPr>
              <a:t>Mesquita, São João de Meriti, </a:t>
            </a:r>
            <a:r>
              <a:rPr lang="pt-BR" sz="2500" b="1" dirty="0" err="1" smtClean="0">
                <a:solidFill>
                  <a:srgbClr val="FF0000"/>
                </a:solidFill>
                <a:latin typeface="Arial Hebrew"/>
                <a:cs typeface="Arial Hebrew"/>
              </a:rPr>
              <a:t>Niteroi</a:t>
            </a:r>
            <a:r>
              <a:rPr lang="pt-BR" sz="2500" b="1" dirty="0" smtClean="0">
                <a:solidFill>
                  <a:srgbClr val="FF0000"/>
                </a:solidFill>
                <a:latin typeface="Arial Hebrew"/>
                <a:cs typeface="Arial Hebrew"/>
              </a:rPr>
              <a:t>.</a:t>
            </a:r>
          </a:p>
          <a:p>
            <a:pPr marL="228600" indent="0" algn="just"/>
            <a:endParaRPr lang="pt-BR" sz="2500" b="1" dirty="0">
              <a:solidFill>
                <a:srgbClr val="FF0000"/>
              </a:solidFill>
              <a:latin typeface="Arial Hebrew"/>
              <a:cs typeface="Arial Hebrew"/>
            </a:endParaRPr>
          </a:p>
          <a:p>
            <a:pPr marL="228600" indent="0" algn="just"/>
            <a:endParaRPr lang="pt-BR" sz="2500" b="1" dirty="0" smtClean="0">
              <a:solidFill>
                <a:srgbClr val="FF0000"/>
              </a:solidFill>
              <a:latin typeface="Arial Hebrew"/>
              <a:cs typeface="Arial Hebrew"/>
            </a:endParaRPr>
          </a:p>
          <a:p>
            <a:pPr algn="just">
              <a:buFontTx/>
              <a:buChar char="•"/>
            </a:pPr>
            <a:endParaRPr lang="pt-BR" sz="2500" dirty="0" smtClean="0">
              <a:latin typeface="Arial Hebrew"/>
              <a:cs typeface="Arial Hebrew"/>
            </a:endParaRPr>
          </a:p>
          <a:p>
            <a:pPr algn="just">
              <a:buFontTx/>
              <a:buChar char="•"/>
            </a:pPr>
            <a:endParaRPr lang="pt-BR" sz="2500" dirty="0" smtClean="0">
              <a:latin typeface="Arial Hebrew"/>
              <a:cs typeface="Arial Hebrew"/>
            </a:endParaRPr>
          </a:p>
          <a:p>
            <a:pPr algn="just">
              <a:buFontTx/>
              <a:buChar char="•"/>
            </a:pPr>
            <a:endParaRPr lang="pt-BR" sz="2500" dirty="0" smtClean="0">
              <a:latin typeface="Arial Hebrew"/>
              <a:cs typeface="Arial Hebrew"/>
            </a:endParaRPr>
          </a:p>
          <a:p>
            <a:pPr algn="just">
              <a:buFontTx/>
              <a:buChar char="•"/>
            </a:pPr>
            <a:endParaRPr lang="pt-BR" sz="2500" dirty="0" smtClean="0">
              <a:latin typeface="Arial Hebrew"/>
              <a:cs typeface="Arial Hebrew"/>
            </a:endParaRPr>
          </a:p>
          <a:p>
            <a:pPr algn="just"/>
            <a:endParaRPr lang="pt-BR" sz="2500" dirty="0">
              <a:latin typeface="Arial Hebrew"/>
              <a:cs typeface="Arial Hebrew"/>
            </a:endParaRPr>
          </a:p>
        </p:txBody>
      </p:sp>
    </p:spTree>
    <p:extLst>
      <p:ext uri="{BB962C8B-B14F-4D97-AF65-F5344CB8AC3E}">
        <p14:creationId xmlns:p14="http://schemas.microsoft.com/office/powerpoint/2010/main" val="15081595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Box 1"/>
          <p:cNvSpPr txBox="1">
            <a:spLocks noChangeArrowheads="1"/>
          </p:cNvSpPr>
          <p:nvPr/>
        </p:nvSpPr>
        <p:spPr bwMode="auto">
          <a:xfrm>
            <a:off x="1090613" y="944563"/>
            <a:ext cx="7783512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4000" dirty="0" err="1"/>
              <a:t>Obrigada</a:t>
            </a:r>
            <a:r>
              <a:rPr lang="en-US" sz="4000" dirty="0"/>
              <a:t>!</a:t>
            </a:r>
          </a:p>
          <a:p>
            <a:pPr algn="ctr"/>
            <a:endParaRPr lang="en-US" sz="4000" dirty="0"/>
          </a:p>
          <a:p>
            <a:pPr algn="ctr"/>
            <a:r>
              <a:rPr lang="en-US" sz="4000" b="1" dirty="0" smtClean="0">
                <a:hlinkClick r:id="rId2"/>
              </a:rPr>
              <a:t>inovacao@ifrj.edu.br</a:t>
            </a:r>
            <a:endParaRPr lang="en-US" sz="4000" b="1" dirty="0" smtClean="0"/>
          </a:p>
          <a:p>
            <a:pPr algn="ctr"/>
            <a:r>
              <a:rPr lang="en-US" sz="4000" b="1" dirty="0" smtClean="0">
                <a:hlinkClick r:id="rId3"/>
              </a:rPr>
              <a:t>ctpi@ifrj.edu.br</a:t>
            </a:r>
            <a:endParaRPr lang="en-US" sz="4000" b="1" dirty="0" smtClean="0"/>
          </a:p>
          <a:p>
            <a:pPr algn="ctr"/>
            <a:r>
              <a:rPr lang="en-US" sz="4000" b="1" dirty="0" smtClean="0">
                <a:hlinkClick r:id="rId4"/>
              </a:rPr>
              <a:t>cgpem@ifrj.edu.br</a:t>
            </a:r>
            <a:endParaRPr lang="en-US" sz="4000" b="1" dirty="0" smtClean="0"/>
          </a:p>
          <a:p>
            <a:pPr algn="ctr"/>
            <a:endParaRPr lang="en-US" sz="4000" dirty="0" smtClean="0"/>
          </a:p>
          <a:p>
            <a:pPr algn="ctr"/>
            <a:r>
              <a:rPr lang="en-US" sz="4000" dirty="0" err="1" smtClean="0"/>
              <a:t>Agência</a:t>
            </a:r>
            <a:r>
              <a:rPr lang="en-US" sz="4000" dirty="0" smtClean="0"/>
              <a:t> </a:t>
            </a:r>
            <a:r>
              <a:rPr lang="en-US" sz="4000" dirty="0"/>
              <a:t>de </a:t>
            </a:r>
            <a:r>
              <a:rPr lang="en-US" sz="4000" dirty="0" err="1"/>
              <a:t>Inovação</a:t>
            </a:r>
            <a:r>
              <a:rPr lang="en-US" sz="4000" dirty="0"/>
              <a:t> IFRJ</a:t>
            </a:r>
          </a:p>
          <a:p>
            <a:pPr algn="ctr"/>
            <a:r>
              <a:rPr lang="en-US" sz="4000" dirty="0"/>
              <a:t>PROPPI</a:t>
            </a:r>
          </a:p>
          <a:p>
            <a:pPr algn="ctr"/>
            <a:r>
              <a:rPr lang="en-US" sz="4000" dirty="0"/>
              <a:t>(21)3293-</a:t>
            </a:r>
            <a:r>
              <a:rPr lang="en-US" sz="4000" dirty="0" smtClean="0"/>
              <a:t>6125</a:t>
            </a:r>
            <a:endParaRPr lang="en-US" sz="4000" dirty="0"/>
          </a:p>
          <a:p>
            <a:pPr algn="ctr"/>
            <a:r>
              <a:rPr lang="en-US" sz="4000" dirty="0"/>
              <a:t>(21) 988504859</a:t>
            </a:r>
          </a:p>
        </p:txBody>
      </p:sp>
    </p:spTree>
    <p:extLst>
      <p:ext uri="{BB962C8B-B14F-4D97-AF65-F5344CB8AC3E}">
        <p14:creationId xmlns:p14="http://schemas.microsoft.com/office/powerpoint/2010/main" val="17303961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 txBox="1">
            <a:spLocks noGrp="1"/>
          </p:cNvSpPr>
          <p:nvPr>
            <p:ph type="title"/>
          </p:nvPr>
        </p:nvSpPr>
        <p:spPr>
          <a:xfrm>
            <a:off x="1353437" y="466545"/>
            <a:ext cx="7989900" cy="12606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MS Gothic" charset="0"/>
              </a:rPr>
              <a:t>CONTEXTUALIZAÇÃO</a:t>
            </a:r>
            <a:br>
              <a:rPr lang="en-US" dirty="0" smtClean="0">
                <a:latin typeface="Arial" charset="0"/>
                <a:ea typeface="MS Gothic" charset="0"/>
              </a:rPr>
            </a:br>
            <a:r>
              <a:rPr lang="en-US" dirty="0" err="1" smtClean="0">
                <a:latin typeface="Arial" charset="0"/>
                <a:ea typeface="MS Gothic" charset="0"/>
              </a:rPr>
              <a:t>Histórico</a:t>
            </a:r>
            <a:r>
              <a:rPr lang="en-US" dirty="0" smtClean="0">
                <a:latin typeface="Arial" charset="0"/>
                <a:ea typeface="MS Gothic" charset="0"/>
              </a:rPr>
              <a:t> da </a:t>
            </a:r>
            <a:r>
              <a:rPr lang="en-US" dirty="0" err="1" smtClean="0">
                <a:latin typeface="Arial" charset="0"/>
                <a:ea typeface="MS Gothic" charset="0"/>
              </a:rPr>
              <a:t>Legislação</a:t>
            </a:r>
            <a:endParaRPr lang="en-US" dirty="0">
              <a:latin typeface="Arial" charset="0"/>
              <a:ea typeface="MS Gothic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635000" y="1887660"/>
            <a:ext cx="9393353" cy="514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85800" indent="-457200">
              <a:buFont typeface="Wingdings" charset="2"/>
              <a:buChar char="²"/>
            </a:pPr>
            <a:r>
              <a:rPr lang="pt-BR" sz="2800" dirty="0" smtClean="0"/>
              <a:t>2004 - </a:t>
            </a:r>
            <a:r>
              <a:rPr lang="pt-BR" sz="2800" dirty="0" smtClean="0">
                <a:solidFill>
                  <a:srgbClr val="FF0000"/>
                </a:solidFill>
              </a:rPr>
              <a:t>Lei de Inovação (Lei 10.973/2004)</a:t>
            </a:r>
          </a:p>
          <a:p>
            <a:pPr marL="685800" indent="-457200">
              <a:buFont typeface="Wingdings" charset="2"/>
              <a:buChar char="²"/>
            </a:pPr>
            <a:r>
              <a:rPr lang="pt-BR" sz="2800" dirty="0" smtClean="0"/>
              <a:t>2005 - Decreto regulamentador (Decreto 5.563/2005)</a:t>
            </a:r>
          </a:p>
          <a:p>
            <a:pPr marL="685800" indent="-457200" algn="ctr">
              <a:buFont typeface="Wingdings" charset="2"/>
              <a:buChar char="²"/>
            </a:pPr>
            <a:r>
              <a:rPr lang="pt-BR" sz="2800" b="1" dirty="0" smtClean="0"/>
              <a:t>CRIAÇÃO DE </a:t>
            </a:r>
            <a:r>
              <a:rPr lang="pt-BR" sz="2800" b="1" dirty="0" err="1" smtClean="0"/>
              <a:t>NITs</a:t>
            </a:r>
            <a:endParaRPr lang="pt-BR" sz="2800" b="1" dirty="0" smtClean="0"/>
          </a:p>
          <a:p>
            <a:pPr marL="685800" indent="-457200">
              <a:buFont typeface="Wingdings" charset="2"/>
              <a:buChar char="²"/>
            </a:pPr>
            <a:endParaRPr lang="pt-BR" sz="2800" dirty="0" smtClean="0"/>
          </a:p>
          <a:p>
            <a:pPr marL="685800" indent="-457200">
              <a:buFont typeface="Wingdings" charset="2"/>
              <a:buChar char="²"/>
            </a:pPr>
            <a:r>
              <a:rPr lang="pt-BR" sz="2800" dirty="0" smtClean="0"/>
              <a:t>2008 </a:t>
            </a:r>
            <a:r>
              <a:rPr lang="mr-IN" sz="2800" dirty="0" smtClean="0"/>
              <a:t>–</a:t>
            </a:r>
            <a:r>
              <a:rPr lang="pt-BR" sz="2800" dirty="0" smtClean="0"/>
              <a:t> Rede Federal de educação, Cientifica e Tecnológica (Lei </a:t>
            </a:r>
            <a:r>
              <a:rPr lang="pt-BR" sz="2800" b="1" dirty="0" smtClean="0">
                <a:solidFill>
                  <a:schemeClr val="tx1"/>
                </a:solidFill>
              </a:rPr>
              <a:t>11.892/2008 </a:t>
            </a:r>
            <a:r>
              <a:rPr lang="pt-BR" sz="2800" dirty="0" smtClean="0"/>
              <a:t>)</a:t>
            </a:r>
          </a:p>
          <a:p>
            <a:pPr marL="228600" indent="0"/>
            <a:endParaRPr lang="pt-BR" sz="2800" dirty="0" smtClean="0"/>
          </a:p>
          <a:p>
            <a:pPr marL="685800" indent="-457200">
              <a:buFont typeface="Wingdings" charset="2"/>
              <a:buChar char="²"/>
            </a:pPr>
            <a:r>
              <a:rPr lang="pt-BR" sz="2800" dirty="0" smtClean="0"/>
              <a:t>2015 - </a:t>
            </a:r>
            <a:r>
              <a:rPr lang="pt-BR" sz="2800" dirty="0" smtClean="0">
                <a:solidFill>
                  <a:srgbClr val="FF0000"/>
                </a:solidFill>
              </a:rPr>
              <a:t>PEC da C&amp;T (Emenda Constitucional nº85/2015)</a:t>
            </a:r>
          </a:p>
          <a:p>
            <a:pPr marL="685800" indent="-457200">
              <a:buFont typeface="Wingdings" charset="2"/>
              <a:buChar char="²"/>
            </a:pPr>
            <a:r>
              <a:rPr lang="pt-BR" sz="2800" dirty="0" smtClean="0"/>
              <a:t>2016 - “Nova Lei de Inovação” (Lei 13.243/2016)</a:t>
            </a:r>
          </a:p>
          <a:p>
            <a:pPr marL="685800" indent="-457200">
              <a:buFont typeface="Wingdings" charset="2"/>
              <a:buChar char="²"/>
            </a:pPr>
            <a:r>
              <a:rPr lang="pt-BR" sz="2800" dirty="0" smtClean="0"/>
              <a:t>2018 - Decreto regulamentador (Decreto 9.283/2018)</a:t>
            </a:r>
          </a:p>
        </p:txBody>
      </p:sp>
    </p:spTree>
    <p:extLst>
      <p:ext uri="{BB962C8B-B14F-4D97-AF65-F5344CB8AC3E}">
        <p14:creationId xmlns:p14="http://schemas.microsoft.com/office/powerpoint/2010/main" val="35084339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251" y="1299176"/>
            <a:ext cx="6161411" cy="289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3011488" y="603250"/>
            <a:ext cx="3770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3200"/>
              <a:t>Conceito de Inovação</a:t>
            </a:r>
          </a:p>
        </p:txBody>
      </p:sp>
      <p:sp>
        <p:nvSpPr>
          <p:cNvPr id="34819" name="TextBox 8"/>
          <p:cNvSpPr txBox="1">
            <a:spLocks noChangeArrowheads="1"/>
          </p:cNvSpPr>
          <p:nvPr/>
        </p:nvSpPr>
        <p:spPr bwMode="auto">
          <a:xfrm>
            <a:off x="1094729" y="4406111"/>
            <a:ext cx="8656006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just"/>
            <a:r>
              <a:rPr lang="en-US" sz="2600" b="1" dirty="0" smtClean="0">
                <a:solidFill>
                  <a:srgbClr val="FF0000"/>
                </a:solidFill>
              </a:rPr>
              <a:t>INOVAÇÃO</a:t>
            </a:r>
            <a:r>
              <a:rPr lang="en-US" sz="2600" dirty="0" smtClean="0"/>
              <a:t>: </a:t>
            </a:r>
            <a:r>
              <a:rPr lang="en-US" sz="2200" dirty="0" smtClean="0"/>
              <a:t>INTRODUÇÃO </a:t>
            </a:r>
            <a:r>
              <a:rPr lang="en-US" sz="2200" dirty="0"/>
              <a:t>DE </a:t>
            </a:r>
            <a:r>
              <a:rPr lang="en-US" sz="2200" b="1" dirty="0"/>
              <a:t>NOVIDADE OU APERFEIÇOAMENTO </a:t>
            </a:r>
            <a:r>
              <a:rPr lang="en-US" sz="2200" dirty="0"/>
              <a:t>NO AMBIENTE PRODUTIVO E SOCIAL QUE RESULTE EM NOVOS </a:t>
            </a:r>
            <a:r>
              <a:rPr lang="en-US" sz="2200" b="1" dirty="0"/>
              <a:t>PRODUTOS, SERVIÇOS OU PROCESSOS </a:t>
            </a:r>
            <a:r>
              <a:rPr lang="en-US" sz="2200" dirty="0">
                <a:solidFill>
                  <a:srgbClr val="FF0000"/>
                </a:solidFill>
              </a:rPr>
              <a:t>OU</a:t>
            </a:r>
            <a:r>
              <a:rPr lang="en-US" sz="2200" dirty="0"/>
              <a:t> QUE COMPREENDA A </a:t>
            </a:r>
            <a:r>
              <a:rPr lang="en-US" sz="2200" b="1" dirty="0"/>
              <a:t>AGREGAÇÃO DE NOVAS FUNCIONALIDADES OU CARACTERISTICAS </a:t>
            </a:r>
            <a:r>
              <a:rPr lang="en-US" sz="2200" dirty="0"/>
              <a:t>A PRODUTO, SERVIÇO OU PROCESSO JÁ EXISTENTE QUE POSSA RESULTAR EM </a:t>
            </a:r>
            <a:r>
              <a:rPr lang="en-US" sz="2200" b="1" dirty="0"/>
              <a:t>MELHORIAS E EM EFETIVO GANHO DE QUALIDADE OU DESEMPENHO</a:t>
            </a:r>
            <a:r>
              <a:rPr lang="en-US" sz="2200" dirty="0"/>
              <a:t>. (LEI 13.243/16)</a:t>
            </a:r>
          </a:p>
        </p:txBody>
      </p:sp>
    </p:spTree>
    <p:extLst>
      <p:ext uri="{BB962C8B-B14F-4D97-AF65-F5344CB8AC3E}">
        <p14:creationId xmlns:p14="http://schemas.microsoft.com/office/powerpoint/2010/main" val="26298541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6700"/>
            <a:ext cx="1008062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extBox 6"/>
          <p:cNvSpPr txBox="1">
            <a:spLocks noChangeArrowheads="1"/>
          </p:cNvSpPr>
          <p:nvPr/>
        </p:nvSpPr>
        <p:spPr bwMode="auto">
          <a:xfrm>
            <a:off x="650875" y="6302375"/>
            <a:ext cx="8840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Fonte: Campagnolo, J. 2018 (Secretaria de Desenvolvimento Tecnológico e Inovação/MCTIC)</a:t>
            </a:r>
          </a:p>
        </p:txBody>
      </p:sp>
    </p:spTree>
    <p:extLst>
      <p:ext uri="{BB962C8B-B14F-4D97-AF65-F5344CB8AC3E}">
        <p14:creationId xmlns:p14="http://schemas.microsoft.com/office/powerpoint/2010/main" val="709300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0300"/>
            <a:ext cx="1008062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650875" y="6464300"/>
            <a:ext cx="8840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Fonte: Campagnolo, J. 2018 (Secretaria de Desenvolvimento Tecnológico e Inovação/MCTIC)</a:t>
            </a:r>
          </a:p>
        </p:txBody>
      </p:sp>
    </p:spTree>
    <p:extLst>
      <p:ext uri="{BB962C8B-B14F-4D97-AF65-F5344CB8AC3E}">
        <p14:creationId xmlns:p14="http://schemas.microsoft.com/office/powerpoint/2010/main" val="11924449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1013863" y="954476"/>
            <a:ext cx="8832116" cy="636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0" algn="just"/>
            <a:r>
              <a:rPr lang="pt-BR" sz="2300" b="1" dirty="0" smtClean="0">
                <a:solidFill>
                  <a:schemeClr val="tx1"/>
                </a:solidFill>
              </a:rPr>
              <a:t>Pela lei...  </a:t>
            </a:r>
            <a:r>
              <a:rPr lang="pt-BR" sz="2400" dirty="0"/>
              <a:t>A ICT poderá</a:t>
            </a:r>
            <a:r>
              <a:rPr lang="pt-BR" sz="2400" dirty="0" smtClean="0"/>
              <a:t>:</a:t>
            </a:r>
          </a:p>
          <a:p>
            <a:pPr marL="228600" indent="0" algn="just"/>
            <a:endParaRPr lang="pt-BR" sz="2400" dirty="0"/>
          </a:p>
          <a:p>
            <a:pPr algn="just"/>
            <a:r>
              <a:rPr lang="pt-BR" sz="2400" b="1" dirty="0" smtClean="0">
                <a:solidFill>
                  <a:srgbClr val="008000"/>
                </a:solidFill>
              </a:rPr>
              <a:t>Contratos e </a:t>
            </a:r>
            <a:r>
              <a:rPr lang="pt-BR" sz="2400" b="1" dirty="0" err="1" smtClean="0">
                <a:solidFill>
                  <a:srgbClr val="008000"/>
                </a:solidFill>
              </a:rPr>
              <a:t>Convenios</a:t>
            </a:r>
            <a:r>
              <a:rPr lang="pt-BR" sz="2400" dirty="0" smtClean="0"/>
              <a:t>	</a:t>
            </a:r>
          </a:p>
          <a:p>
            <a:pPr algn="just">
              <a:buFontTx/>
              <a:buChar char="•"/>
            </a:pPr>
            <a:r>
              <a:rPr lang="pt-BR" sz="2200" dirty="0" smtClean="0"/>
              <a:t>Ampliar </a:t>
            </a:r>
            <a:r>
              <a:rPr lang="pt-BR" sz="2200" b="1" dirty="0" smtClean="0"/>
              <a:t>ecossistema de inovação</a:t>
            </a:r>
            <a:r>
              <a:rPr lang="pt-BR" sz="2200" dirty="0" smtClean="0"/>
              <a:t>: incubadoras, parques, polos e em parceria com Estados e </a:t>
            </a:r>
            <a:r>
              <a:rPr lang="pt-BR" sz="2200" dirty="0" err="1" smtClean="0"/>
              <a:t>Municipios</a:t>
            </a:r>
            <a:r>
              <a:rPr lang="pt-BR" sz="2200" dirty="0" smtClean="0"/>
              <a:t>;</a:t>
            </a:r>
          </a:p>
          <a:p>
            <a:pPr algn="just">
              <a:buFontTx/>
              <a:buChar char="•"/>
            </a:pPr>
            <a:r>
              <a:rPr lang="pt-BR" sz="2200" b="1" dirty="0" smtClean="0"/>
              <a:t>Usar e compartilhar imóveis, equipamentos, pessoal </a:t>
            </a:r>
            <a:r>
              <a:rPr lang="pt-BR" sz="2200" dirty="0" smtClean="0"/>
              <a:t>para P,D e </a:t>
            </a:r>
            <a:r>
              <a:rPr lang="pt-BR" sz="2200" dirty="0" err="1" smtClean="0"/>
              <a:t>I</a:t>
            </a:r>
            <a:r>
              <a:rPr lang="pt-BR" sz="2200" dirty="0" smtClean="0"/>
              <a:t>;</a:t>
            </a:r>
          </a:p>
          <a:p>
            <a:pPr algn="just">
              <a:buFontTx/>
              <a:buChar char="•"/>
            </a:pPr>
            <a:r>
              <a:rPr lang="pt-BR" sz="2200" b="1" dirty="0" smtClean="0"/>
              <a:t>Encomendas Tecnológicas </a:t>
            </a:r>
            <a:r>
              <a:rPr lang="pt-BR" sz="2200" dirty="0" smtClean="0"/>
              <a:t>(produção em escala e prototipagem);</a:t>
            </a:r>
          </a:p>
          <a:p>
            <a:pPr algn="just">
              <a:buFontTx/>
              <a:buChar char="•"/>
            </a:pPr>
            <a:r>
              <a:rPr lang="pt-BR" sz="2200" b="1" dirty="0" smtClean="0"/>
              <a:t>Bônus Tecnológico </a:t>
            </a:r>
            <a:r>
              <a:rPr lang="pt-BR" sz="2200" dirty="0" smtClean="0"/>
              <a:t>com </a:t>
            </a:r>
            <a:r>
              <a:rPr lang="pt-BR" sz="2200" dirty="0" err="1" smtClean="0"/>
              <a:t>PMEs</a:t>
            </a:r>
            <a:r>
              <a:rPr lang="pt-BR" sz="2200" dirty="0" smtClean="0"/>
              <a:t>;</a:t>
            </a:r>
          </a:p>
          <a:p>
            <a:pPr algn="just">
              <a:buFontTx/>
              <a:buChar char="•"/>
            </a:pPr>
            <a:r>
              <a:rPr lang="pt-BR" sz="2200" b="1" dirty="0" smtClean="0"/>
              <a:t>Prestação de serviços </a:t>
            </a:r>
            <a:r>
              <a:rPr lang="pt-BR" sz="2200" dirty="0" smtClean="0"/>
              <a:t>especializados com compartilhamento de espaços tecnológicos;</a:t>
            </a:r>
          </a:p>
          <a:p>
            <a:pPr algn="just">
              <a:buFontTx/>
              <a:buChar char="•"/>
            </a:pPr>
            <a:r>
              <a:rPr lang="pt-BR" sz="2200" b="1" dirty="0" smtClean="0"/>
              <a:t>Regimes diferenciados de contratação</a:t>
            </a:r>
            <a:r>
              <a:rPr lang="pt-BR" sz="2200" dirty="0" smtClean="0"/>
              <a:t>, obras, importações, </a:t>
            </a:r>
            <a:r>
              <a:rPr lang="pt-BR" sz="2200" dirty="0" err="1" smtClean="0"/>
              <a:t>etc</a:t>
            </a:r>
            <a:r>
              <a:rPr lang="pt-BR" sz="2200" dirty="0" smtClean="0"/>
              <a:t>;</a:t>
            </a:r>
          </a:p>
          <a:p>
            <a:pPr algn="just">
              <a:buFontTx/>
              <a:buChar char="•"/>
            </a:pPr>
            <a:r>
              <a:rPr lang="pt-BR" sz="2200" dirty="0" smtClean="0"/>
              <a:t>Participação de </a:t>
            </a:r>
            <a:r>
              <a:rPr lang="pt-BR" sz="2200" b="1" dirty="0" smtClean="0"/>
              <a:t>docentes em empresas </a:t>
            </a:r>
            <a:r>
              <a:rPr lang="pt-BR" sz="2200" dirty="0" smtClean="0"/>
              <a:t>e regime diferenciado para 40h DE;</a:t>
            </a:r>
          </a:p>
          <a:p>
            <a:pPr marL="228600" indent="0" algn="just"/>
            <a:endParaRPr lang="pt-BR" sz="2400" dirty="0"/>
          </a:p>
          <a:p>
            <a:pPr marL="228600" indent="0" algn="just"/>
            <a:r>
              <a:rPr lang="pt-BR" sz="2400" dirty="0" smtClean="0"/>
              <a:t>e muito mais..</a:t>
            </a:r>
            <a:r>
              <a:rPr lang="pt-BR" sz="2400" b="1" dirty="0" smtClean="0">
                <a:solidFill>
                  <a:srgbClr val="FF0000"/>
                </a:solidFill>
              </a:rPr>
              <a:t>.    POLITICA DE INOVAÇÃO</a:t>
            </a:r>
          </a:p>
          <a:p>
            <a:pPr algn="just">
              <a:buFontTx/>
              <a:buChar char="•"/>
            </a:pPr>
            <a:endParaRPr lang="pt-BR" sz="2400" dirty="0" smtClean="0"/>
          </a:p>
          <a:p>
            <a:pPr algn="just">
              <a:buFontTx/>
              <a:buChar char="•"/>
            </a:pPr>
            <a:endParaRPr lang="pt-BR" sz="2400" dirty="0" smtClean="0"/>
          </a:p>
          <a:p>
            <a:pPr algn="just">
              <a:buFontTx/>
              <a:buChar char="•"/>
            </a:pPr>
            <a:endParaRPr lang="pt-BR" sz="2400" dirty="0" smtClean="0"/>
          </a:p>
          <a:p>
            <a:pPr algn="just">
              <a:buFontTx/>
              <a:buChar char="•"/>
            </a:pPr>
            <a:endParaRPr lang="pt-BR" sz="2400" dirty="0" smtClean="0"/>
          </a:p>
          <a:p>
            <a:pPr algn="just"/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11114422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>
            <a:spLocks noChangeArrowheads="1"/>
          </p:cNvSpPr>
          <p:nvPr/>
        </p:nvSpPr>
        <p:spPr bwMode="auto">
          <a:xfrm>
            <a:off x="1270000" y="283441"/>
            <a:ext cx="8544630" cy="674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>
            <a:lvl1pPr marL="571500" indent="-5715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/>
            <a:r>
              <a:rPr lang="en-US" sz="2700" dirty="0" smtClean="0"/>
              <a:t>IFRJ/PROPPI</a:t>
            </a:r>
          </a:p>
          <a:p>
            <a:pPr marL="0" indent="0" algn="ctr"/>
            <a:r>
              <a:rPr lang="en-US" sz="2700" dirty="0" err="1" smtClean="0"/>
              <a:t>Desenvolvimento</a:t>
            </a:r>
            <a:r>
              <a:rPr lang="en-US" sz="2700" dirty="0" smtClean="0"/>
              <a:t> de </a:t>
            </a:r>
            <a:r>
              <a:rPr lang="en-US" sz="2700" dirty="0" err="1" smtClean="0"/>
              <a:t>metas</a:t>
            </a:r>
            <a:r>
              <a:rPr lang="en-US" sz="2700" dirty="0" smtClean="0"/>
              <a:t>/</a:t>
            </a:r>
            <a:r>
              <a:rPr lang="en-US" sz="2700" b="1" dirty="0" err="1" smtClean="0"/>
              <a:t>planejamento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estratégico</a:t>
            </a:r>
            <a:r>
              <a:rPr lang="en-US" sz="2700" b="1" dirty="0" smtClean="0"/>
              <a:t>:</a:t>
            </a:r>
          </a:p>
          <a:p>
            <a:pPr marL="0" indent="0" algn="just"/>
            <a:endParaRPr lang="en-US" sz="2700" dirty="0"/>
          </a:p>
          <a:p>
            <a:pPr marL="514350" indent="-514350" algn="just">
              <a:buAutoNum type="arabicParenR"/>
            </a:pPr>
            <a:r>
              <a:rPr lang="en-US" sz="2700" dirty="0" err="1" smtClean="0"/>
              <a:t>Estimular</a:t>
            </a:r>
            <a:r>
              <a:rPr lang="en-US" sz="2700" dirty="0" smtClean="0"/>
              <a:t> </a:t>
            </a:r>
            <a:r>
              <a:rPr lang="en-US" sz="2700" b="1" dirty="0" err="1" smtClean="0"/>
              <a:t>pesquisa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aplicada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à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geração</a:t>
            </a:r>
            <a:r>
              <a:rPr lang="en-US" sz="2700" b="1" dirty="0" smtClean="0"/>
              <a:t> de </a:t>
            </a:r>
            <a:r>
              <a:rPr lang="en-US" sz="2700" b="1" dirty="0" err="1" smtClean="0"/>
              <a:t>inovações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tecnológicas</a:t>
            </a:r>
            <a:r>
              <a:rPr lang="en-US" sz="2700" b="1" dirty="0" smtClean="0"/>
              <a:t> e </a:t>
            </a:r>
            <a:r>
              <a:rPr lang="en-US" sz="2700" b="1" dirty="0" err="1" smtClean="0"/>
              <a:t>sociais</a:t>
            </a:r>
            <a:r>
              <a:rPr lang="en-US" sz="2700" b="1" dirty="0" smtClean="0"/>
              <a:t> </a:t>
            </a:r>
            <a:r>
              <a:rPr lang="en-US" sz="2700" dirty="0" err="1" smtClean="0"/>
              <a:t>em</a:t>
            </a:r>
            <a:r>
              <a:rPr lang="en-US" sz="2700" dirty="0" smtClean="0"/>
              <a:t> </a:t>
            </a:r>
            <a:r>
              <a:rPr lang="en-US" sz="2700" dirty="0" err="1" smtClean="0"/>
              <a:t>consonancia</a:t>
            </a:r>
            <a:r>
              <a:rPr lang="en-US" sz="2700" dirty="0" smtClean="0"/>
              <a:t> com </a:t>
            </a:r>
            <a:r>
              <a:rPr lang="en-US" sz="2700" dirty="0" err="1" smtClean="0"/>
              <a:t>demandas</a:t>
            </a:r>
            <a:r>
              <a:rPr lang="en-US" sz="2700" dirty="0" smtClean="0"/>
              <a:t> </a:t>
            </a:r>
            <a:r>
              <a:rPr lang="en-US" sz="2700" dirty="0" err="1" smtClean="0"/>
              <a:t>locais</a:t>
            </a:r>
            <a:r>
              <a:rPr lang="en-US" sz="2700" dirty="0" smtClean="0"/>
              <a:t> e </a:t>
            </a:r>
            <a:r>
              <a:rPr lang="en-US" sz="2700" dirty="0" err="1" smtClean="0"/>
              <a:t>regionais</a:t>
            </a:r>
            <a:r>
              <a:rPr lang="en-US" sz="2700" dirty="0" smtClean="0"/>
              <a:t> (</a:t>
            </a:r>
            <a:r>
              <a:rPr lang="en-US" sz="2700" b="1" dirty="0" smtClean="0"/>
              <a:t>APLs</a:t>
            </a:r>
            <a:r>
              <a:rPr lang="en-US" sz="2700" dirty="0" smtClean="0"/>
              <a:t> </a:t>
            </a:r>
            <a:r>
              <a:rPr lang="en-US" sz="2700" dirty="0" err="1" smtClean="0"/>
              <a:t>etc</a:t>
            </a:r>
            <a:r>
              <a:rPr lang="en-US" sz="2700" dirty="0" smtClean="0"/>
              <a:t>);</a:t>
            </a:r>
          </a:p>
          <a:p>
            <a:pPr marL="514350" indent="-514350" algn="just">
              <a:buAutoNum type="arabicParenR"/>
            </a:pPr>
            <a:r>
              <a:rPr lang="en-US" sz="2700" dirty="0" err="1" smtClean="0"/>
              <a:t>Pesquisa</a:t>
            </a:r>
            <a:r>
              <a:rPr lang="en-US" sz="2700" dirty="0" smtClean="0"/>
              <a:t> </a:t>
            </a:r>
            <a:r>
              <a:rPr lang="en-US" sz="2700" dirty="0" err="1" smtClean="0"/>
              <a:t>em</a:t>
            </a:r>
            <a:r>
              <a:rPr lang="en-US" sz="2700" dirty="0" smtClean="0"/>
              <a:t> </a:t>
            </a:r>
            <a:r>
              <a:rPr lang="en-US" sz="2700" dirty="0" err="1" smtClean="0"/>
              <a:t>rede</a:t>
            </a:r>
            <a:r>
              <a:rPr lang="en-US" sz="2700" dirty="0" smtClean="0"/>
              <a:t>;</a:t>
            </a:r>
          </a:p>
          <a:p>
            <a:pPr marL="514350" indent="-514350" algn="just">
              <a:buAutoNum type="arabicParenR"/>
            </a:pPr>
            <a:r>
              <a:rPr lang="en-US" sz="2700" b="1" dirty="0" err="1" smtClean="0"/>
              <a:t>Fundação</a:t>
            </a:r>
            <a:r>
              <a:rPr lang="en-US" sz="2700" b="1" dirty="0" smtClean="0"/>
              <a:t> de </a:t>
            </a:r>
            <a:r>
              <a:rPr lang="en-US" sz="2700" b="1" dirty="0" err="1" smtClean="0"/>
              <a:t>Apoio</a:t>
            </a:r>
            <a:r>
              <a:rPr lang="en-US" sz="2700" b="1" dirty="0" smtClean="0"/>
              <a:t> </a:t>
            </a:r>
            <a:r>
              <a:rPr lang="en-US" sz="2700" dirty="0" err="1" smtClean="0"/>
              <a:t>para</a:t>
            </a:r>
            <a:r>
              <a:rPr lang="en-US" sz="2700" dirty="0" smtClean="0"/>
              <a:t> P,D &amp; I;</a:t>
            </a:r>
          </a:p>
          <a:p>
            <a:pPr marL="514350" indent="-514350" algn="just">
              <a:buAutoNum type="arabicParenR"/>
            </a:pPr>
            <a:r>
              <a:rPr lang="en-US" sz="2700" dirty="0" err="1" smtClean="0"/>
              <a:t>Ampliação</a:t>
            </a:r>
            <a:r>
              <a:rPr lang="en-US" sz="2700" dirty="0" smtClean="0"/>
              <a:t> de </a:t>
            </a:r>
            <a:r>
              <a:rPr lang="en-US" sz="2700" dirty="0" err="1" smtClean="0"/>
              <a:t>acordos</a:t>
            </a:r>
            <a:r>
              <a:rPr lang="en-US" sz="2700" dirty="0" smtClean="0"/>
              <a:t> de </a:t>
            </a:r>
            <a:r>
              <a:rPr lang="en-US" sz="2700" dirty="0" err="1" smtClean="0"/>
              <a:t>Cooperação</a:t>
            </a:r>
            <a:r>
              <a:rPr lang="en-US" sz="2700" dirty="0" smtClean="0"/>
              <a:t>, </a:t>
            </a:r>
            <a:r>
              <a:rPr lang="en-US" sz="2700" dirty="0" err="1" smtClean="0"/>
              <a:t>etc</a:t>
            </a:r>
            <a:r>
              <a:rPr lang="en-US" sz="2700" dirty="0" smtClean="0"/>
              <a:t>;</a:t>
            </a:r>
          </a:p>
          <a:p>
            <a:pPr marL="514350" indent="-514350" algn="just">
              <a:buAutoNum type="arabicParenR"/>
            </a:pPr>
            <a:r>
              <a:rPr lang="en-US" sz="2700" dirty="0" smtClean="0"/>
              <a:t>Centro de </a:t>
            </a:r>
            <a:r>
              <a:rPr lang="en-US" sz="2700" b="1" dirty="0" err="1" smtClean="0"/>
              <a:t>Tecnologias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Sociais</a:t>
            </a:r>
            <a:r>
              <a:rPr lang="en-US" sz="2700" b="1" dirty="0" smtClean="0"/>
              <a:t> </a:t>
            </a:r>
            <a:r>
              <a:rPr lang="en-US" sz="2700" dirty="0" smtClean="0"/>
              <a:t>(</a:t>
            </a:r>
            <a:r>
              <a:rPr lang="en-US" sz="2700" dirty="0" err="1" smtClean="0"/>
              <a:t>incubadoras</a:t>
            </a:r>
            <a:r>
              <a:rPr lang="en-US" sz="2700" dirty="0" smtClean="0"/>
              <a:t>  de </a:t>
            </a:r>
            <a:r>
              <a:rPr lang="en-US" sz="2700" dirty="0" err="1" smtClean="0"/>
              <a:t>tecnologias</a:t>
            </a:r>
            <a:r>
              <a:rPr lang="en-US" sz="2700" dirty="0" smtClean="0"/>
              <a:t> </a:t>
            </a:r>
            <a:r>
              <a:rPr lang="en-US" sz="2700" dirty="0" err="1" smtClean="0"/>
              <a:t>sociais</a:t>
            </a:r>
            <a:r>
              <a:rPr lang="en-US" sz="2700" dirty="0" smtClean="0"/>
              <a:t>);</a:t>
            </a:r>
          </a:p>
          <a:p>
            <a:pPr marL="514350" indent="-514350" algn="just">
              <a:buAutoNum type="arabicParenR"/>
            </a:pPr>
            <a:r>
              <a:rPr lang="en-US" sz="2700" dirty="0" err="1" smtClean="0"/>
              <a:t>Repositório</a:t>
            </a:r>
            <a:r>
              <a:rPr lang="en-US" sz="2700" dirty="0" smtClean="0"/>
              <a:t>;</a:t>
            </a:r>
          </a:p>
          <a:p>
            <a:pPr marL="514350" indent="-514350" algn="just">
              <a:buAutoNum type="arabicParenR"/>
            </a:pPr>
            <a:r>
              <a:rPr lang="en-US" sz="2700" dirty="0" err="1" smtClean="0"/>
              <a:t>Implantar</a:t>
            </a:r>
            <a:r>
              <a:rPr lang="en-US" sz="2700" dirty="0" smtClean="0"/>
              <a:t> </a:t>
            </a:r>
            <a:r>
              <a:rPr lang="en-US" sz="2700" b="1" dirty="0" err="1" smtClean="0"/>
              <a:t>programas</a:t>
            </a:r>
            <a:r>
              <a:rPr lang="en-US" sz="2700" dirty="0" smtClean="0"/>
              <a:t> (PROINOVACAO), </a:t>
            </a:r>
            <a:r>
              <a:rPr lang="en-US" sz="2700" dirty="0" err="1" smtClean="0"/>
              <a:t>em</a:t>
            </a:r>
            <a:r>
              <a:rPr lang="en-US" sz="2700" dirty="0" smtClean="0"/>
              <a:t> </a:t>
            </a:r>
            <a:r>
              <a:rPr lang="en-US" sz="2700" b="1" dirty="0" err="1" smtClean="0"/>
              <a:t>Rede</a:t>
            </a:r>
            <a:r>
              <a:rPr lang="en-US" sz="2700" b="1" dirty="0" smtClean="0"/>
              <a:t> de </a:t>
            </a:r>
            <a:r>
              <a:rPr lang="en-US" sz="2700" b="1" dirty="0" err="1" smtClean="0"/>
              <a:t>incubadoras</a:t>
            </a:r>
            <a:r>
              <a:rPr lang="en-US" sz="2700" b="1" dirty="0" smtClean="0"/>
              <a:t> </a:t>
            </a:r>
            <a:r>
              <a:rPr lang="en-US" sz="2700" dirty="0" smtClean="0"/>
              <a:t>e </a:t>
            </a:r>
            <a:r>
              <a:rPr lang="en-US" sz="2700" dirty="0" err="1" smtClean="0"/>
              <a:t>empreendedorismo</a:t>
            </a:r>
            <a:r>
              <a:rPr lang="en-US" sz="2700" dirty="0" smtClean="0"/>
              <a:t>, </a:t>
            </a:r>
            <a:r>
              <a:rPr lang="en-US" sz="2700" dirty="0" err="1" smtClean="0"/>
              <a:t>etc</a:t>
            </a:r>
            <a:endParaRPr lang="en-US" sz="2700" dirty="0" smtClean="0"/>
          </a:p>
        </p:txBody>
      </p:sp>
    </p:spTree>
    <p:extLst>
      <p:ext uri="{BB962C8B-B14F-4D97-AF65-F5344CB8AC3E}">
        <p14:creationId xmlns:p14="http://schemas.microsoft.com/office/powerpoint/2010/main" val="39062445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6400" y="0"/>
            <a:ext cx="5344354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495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880" y="1422400"/>
            <a:ext cx="8616745" cy="401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99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674</Words>
  <Application>Microsoft Office PowerPoint</Application>
  <PresentationFormat>Personalizar</PresentationFormat>
  <Paragraphs>131</Paragraphs>
  <Slides>16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7" baseType="lpstr">
      <vt:lpstr>MS Gothic</vt:lpstr>
      <vt:lpstr>ＭＳ Ｐゴシック</vt:lpstr>
      <vt:lpstr>ＭＳ Ｐゴシック</vt:lpstr>
      <vt:lpstr>Arial</vt:lpstr>
      <vt:lpstr>Arial Black</vt:lpstr>
      <vt:lpstr>Arial Hebrew</vt:lpstr>
      <vt:lpstr>Calibri</vt:lpstr>
      <vt:lpstr>Times New Roman</vt:lpstr>
      <vt:lpstr>Wingdings</vt:lpstr>
      <vt:lpstr>Tema do Office</vt:lpstr>
      <vt:lpstr>Document</vt:lpstr>
      <vt:lpstr>Fundação de Apoio e a Politica de Inovação do IFRJ</vt:lpstr>
      <vt:lpstr>CONTEXTUALIZAÇÃO Histórico da Legislação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Proppi</dc:title>
  <dc:creator>David Barreto de Aguiar</dc:creator>
  <cp:lastModifiedBy>David Barreto de Aguiar</cp:lastModifiedBy>
  <cp:revision>59</cp:revision>
  <cp:lastPrinted>2018-10-25T03:50:19Z</cp:lastPrinted>
  <dcterms:modified xsi:type="dcterms:W3CDTF">2019-03-20T17:41:17Z</dcterms:modified>
</cp:coreProperties>
</file>