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9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34621" y="685800"/>
            <a:ext cx="438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47969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47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06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979945" y="1916878"/>
            <a:ext cx="24840000" cy="6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979945" y="9583070"/>
            <a:ext cx="24840000" cy="228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2160001" y="5891671"/>
            <a:ext cx="24480000" cy="12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9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3600001" y="18908341"/>
            <a:ext cx="21600000" cy="8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lvl="0" algn="ctr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/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8460912" y="14065767"/>
            <a:ext cx="30508200" cy="62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4139090" y="8035767"/>
            <a:ext cx="30508200" cy="18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979945" y="1916878"/>
            <a:ext cx="24840000" cy="6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978765" y="8584370"/>
            <a:ext cx="22842600" cy="248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983752" y="2400000"/>
            <a:ext cx="9288900" cy="84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0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12243756" y="5183343"/>
            <a:ext cx="14580000" cy="255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R="0" lvl="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00"/>
              <a:buFont typeface="Arial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983752" y="10800003"/>
            <a:ext cx="9288900" cy="200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983752" y="2400000"/>
            <a:ext cx="9288900" cy="84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0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2243756" y="5183343"/>
            <a:ext cx="14580000" cy="255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8763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1pPr>
            <a:lvl2pPr marL="914400" lvl="1" indent="-7937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2pPr>
            <a:lvl3pPr marL="1371600" lvl="2" indent="-7175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marL="1828800" lvl="3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marL="2286000" lvl="4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marL="2743200" lvl="5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1983752" y="10800003"/>
            <a:ext cx="9288900" cy="200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979945" y="1916878"/>
            <a:ext cx="24840000" cy="6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983752" y="1916676"/>
            <a:ext cx="24840000" cy="69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983755" y="8825006"/>
            <a:ext cx="12183900" cy="4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983755" y="13150004"/>
            <a:ext cx="12183900" cy="19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4580006" y="8825006"/>
            <a:ext cx="12243900" cy="4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4580006" y="13150004"/>
            <a:ext cx="12243900" cy="19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979945" y="1916878"/>
            <a:ext cx="24840000" cy="6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980001" y="9583337"/>
            <a:ext cx="12240000" cy="228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14580005" y="9583337"/>
            <a:ext cx="12240000" cy="228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32385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marL="914400" lvl="1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marL="2743200" lvl="5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marL="3200400" lvl="6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marL="3657600" lvl="7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marL="4114800" lvl="8" indent="-3238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965002" y="8975013"/>
            <a:ext cx="24840000" cy="14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9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965002" y="24091685"/>
            <a:ext cx="24840000" cy="78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979945" y="1916878"/>
            <a:ext cx="24840000" cy="6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979945" y="9583070"/>
            <a:ext cx="24840000" cy="228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/>
          <a:lstStyle>
            <a:lvl1pPr marL="457200" marR="0" lvl="0" indent="-7937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12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86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0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97994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9540313" y="33366121"/>
            <a:ext cx="9719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0340475" y="33366121"/>
            <a:ext cx="64797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1979915" y="4465649"/>
            <a:ext cx="24840300" cy="3447600"/>
          </a:xfrm>
          <a:prstGeom prst="rect">
            <a:avLst/>
          </a:prstGeom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Verdana"/>
              <a:buNone/>
            </a:pPr>
            <a:r>
              <a:rPr lang="en-US" sz="5000" b="1">
                <a:latin typeface="Verdana"/>
                <a:ea typeface="Verdana"/>
                <a:cs typeface="Verdana"/>
                <a:sym typeface="Verdana"/>
              </a:rPr>
              <a:t>TÍTULO DO TRABALHO</a:t>
            </a:r>
            <a:endParaRPr sz="50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AUTOR A</a:t>
            </a:r>
            <a:r>
              <a:rPr lang="en-US" sz="2800" b="1" baseline="30000"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, AUTOR B</a:t>
            </a:r>
            <a:r>
              <a:rPr lang="en-US" sz="2800" b="1" baseline="30000"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, AUTOR C</a:t>
            </a:r>
            <a:r>
              <a:rPr lang="en-US" sz="2800" b="1" baseline="30000">
                <a:latin typeface="Verdana"/>
                <a:ea typeface="Verdana"/>
                <a:cs typeface="Verdana"/>
                <a:sym typeface="Verdana"/>
              </a:rPr>
              <a:t>1</a:t>
            </a:r>
            <a:endParaRPr sz="2800" b="1" baseline="300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en-US" sz="2400" baseline="30000"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Instituição dos autores A e C, </a:t>
            </a:r>
            <a:r>
              <a:rPr lang="en-US" sz="2400" baseline="30000"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Instituição do autor B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1526275" y="8839266"/>
            <a:ext cx="12297600" cy="22614900"/>
          </a:xfrm>
          <a:prstGeom prst="rect">
            <a:avLst/>
          </a:prstGeom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Este é um modelo para ser usado na elaboração dos pôsteres para exibição na XIII JIT.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Solicitamos a todos utilizarem este modelo para confecção do pôster.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O título deve estar em caixa alta, centralizado, fonte verdana, preferencialmente no tamanho 50 em negrito e itálico.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O(s) nome(s) do(s) autor(es) deve(m) estar centralizado(s), com fonte verdana, tamanho 28 e em negrito. Para o caso de mais de um autor, os nomes deverão estar dispostos na mesma linha e separados por vírgulas.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Nas linhas seguintes deverão aparecer a instituição (ou instituições) à qual os autores estão vinculados. As informações deverão estar centralizadas, com fonte verdana, tamanho 24. Não colocar o nome das instituições de forma abreviada e nem repetir o nome de uma instituição (ex. autores A e C pertencem à mesma instituição).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TEXTO</a:t>
            </a: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O texto deve estar com alinhamento justificado, fonte verdana, tamanho 24, espaçamento entre linhas 1,5.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ITENS E SUBITENS</a:t>
            </a:r>
            <a:endParaRPr sz="28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Os itens (títulos das seções) devem estar em caixa alta, alinhados à esquerda, com fonte verdana, tamanho 28 e em negrito.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Os subitens devem estar com alinhamento à esquerda, com fonte verdana, tamanho 24 e em negrito.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tens devem seguir a ordem: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1. INTRODUÇÃO;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2. OBJETIVOS;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3. METODOLOGIA;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4. DISCUSSÃO;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5. CONSIDERAÇÕES;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 b="1">
                <a:latin typeface="Verdana"/>
                <a:ea typeface="Verdana"/>
                <a:cs typeface="Verdana"/>
                <a:sym typeface="Verdana"/>
              </a:rPr>
              <a:t>6. REFERÊNCIAS.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2"/>
          </p:nvPr>
        </p:nvSpPr>
        <p:spPr>
          <a:xfrm>
            <a:off x="15352451" y="8839250"/>
            <a:ext cx="12297600" cy="22614900"/>
          </a:xfrm>
          <a:prstGeom prst="rect">
            <a:avLst/>
          </a:prstGeom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FIGURAS E TABELAS</a:t>
            </a:r>
            <a:endParaRPr sz="28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As ilustrações deverão estar em alta resolução. As legendas das ilustrações e/ou tabelas (exemplo: FIGURA 1), devem estar com fonte verdana e centralizadas. Para as tabelas e as ilustrações, as identificações devem ser apresentadas na parte superior com fonte tamanho 24 e na parte inferior 20, respectivamente.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INDICAÇÕES DE OUTRAS INSTITUIÇÕES DE APOIO</a:t>
            </a:r>
            <a:endParaRPr sz="28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Caso seja necessário identificar outras agências de apoio, mencioná-las no final do texto.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800" b="1"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As referências devem ser feitas respeitando-se as normas definidas pela ABNT. Somente deverão ser apresentadas as referências citadas no pôster. Usar numeração nas referências citadas no texto. Usar a fonte verdana em tamanho 14.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395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TÍTULO DO TRABALHO AUTOR A1, AUTOR B2, AUTOR C1 1Instituição dos autores A e C, 2Instituição do autor 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AUTOR A1, AUTOR B2, AUTOR C1 1Instituição dos autores A e C, 2Instituição do autor B</dc:title>
  <dc:creator>Marcia Cristina da Silva</dc:creator>
  <cp:lastModifiedBy>Marcia Cristina da Silva</cp:lastModifiedBy>
  <cp:revision>1</cp:revision>
  <dcterms:modified xsi:type="dcterms:W3CDTF">2019-06-18T16:37:06Z</dcterms:modified>
</cp:coreProperties>
</file>