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6681-EDA4-4C3B-9ED1-813A550EE79D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DCD5-7CC1-42BA-A971-D7C6E0CC9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0023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6681-EDA4-4C3B-9ED1-813A550EE79D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DCD5-7CC1-42BA-A971-D7C6E0CC9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4892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6681-EDA4-4C3B-9ED1-813A550EE79D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DCD5-7CC1-42BA-A971-D7C6E0CC9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138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6681-EDA4-4C3B-9ED1-813A550EE79D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DCD5-7CC1-42BA-A971-D7C6E0CC9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2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6681-EDA4-4C3B-9ED1-813A550EE79D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DCD5-7CC1-42BA-A971-D7C6E0CC9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99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6681-EDA4-4C3B-9ED1-813A550EE79D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DCD5-7CC1-42BA-A971-D7C6E0CC9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9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6681-EDA4-4C3B-9ED1-813A550EE79D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DCD5-7CC1-42BA-A971-D7C6E0CC9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28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6681-EDA4-4C3B-9ED1-813A550EE79D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DCD5-7CC1-42BA-A971-D7C6E0CC9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894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6681-EDA4-4C3B-9ED1-813A550EE79D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DCD5-7CC1-42BA-A971-D7C6E0CC9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1667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6681-EDA4-4C3B-9ED1-813A550EE79D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DCD5-7CC1-42BA-A971-D7C6E0CC9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32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6681-EDA4-4C3B-9ED1-813A550EE79D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DDCD5-7CC1-42BA-A971-D7C6E0CC9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28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D6681-EDA4-4C3B-9ED1-813A550EE79D}" type="datetimeFigureOut">
              <a:rPr lang="pt-BR" smtClean="0"/>
              <a:t>14/08/2018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DDCD5-7CC1-42BA-A971-D7C6E0CC9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725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8854"/>
            <a:ext cx="9144000" cy="6956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05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Cristiane Borges Santos</dc:creator>
  <cp:lastModifiedBy>Cristiane Borges Santos</cp:lastModifiedBy>
  <cp:revision>5</cp:revision>
  <dcterms:created xsi:type="dcterms:W3CDTF">2018-08-14T13:15:58Z</dcterms:created>
  <dcterms:modified xsi:type="dcterms:W3CDTF">2018-08-14T14:31:29Z</dcterms:modified>
</cp:coreProperties>
</file>