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00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75CC1-9170-C4DA-74C2-16B866206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AF2151-E754-86A5-9675-AEC5E1AA8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4D678F-AAC6-DAF5-0462-31ECBAEE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AF98A3-5108-3D07-F8C1-971F4640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428054-DDFF-6D96-4ED4-92EBF70E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5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046C2-8777-FD27-6D5F-0D58D1DB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AF9D6BF-20A8-C77A-4FCE-B7892355E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742EF4-8229-0B3C-38BC-C6D1476E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7988AA-C291-AA9B-99E4-99A2717A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8CE72C-9C93-3CE4-FB44-1E08C998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88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26DDE8-A97E-39D2-1369-487635C26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6C3DD6-B1B4-B996-C8E3-1250C31C2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4A45BD-4D25-A9CC-D08A-FF55E569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8D9700-0784-1502-C422-3AC87EFF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A8F513-4DE5-1217-2BF7-801218EF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80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FA4B0-F8D6-8ACA-AF91-A83EA120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6BCAFD-1240-C5D8-BC9F-BF8F63F56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A5DE8C-751F-F12F-ACC8-61EB0B95A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F33226-06EF-3985-90AA-A40BA008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AF571B-91B4-EE8C-B46D-A1747EB1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15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0EB31-782F-49A8-3707-C1756629A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BAD311-D0A8-701D-D9A8-6A9F08B4C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999AFA-5093-10CE-2F86-F76BE4BA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4B7826-85C6-ACDE-0774-44AA04EE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93FC78-D846-8C73-AEB7-26E5388E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61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46D9E-8995-7EF8-CA4A-47CA77079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006927-E7E1-E93F-CC7B-83DAA8954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FB52B9-CD0C-F1DB-8A9C-53ADBC657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CA0B5B-DC6B-7492-AE77-B53C6E7B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6C5CDF-C6B3-8F6C-8B1A-FC604DBA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A8BC56-EA66-5ACC-3D34-5F1CD2D5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19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47667-429B-9D58-A308-CD257DC5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26F1A5-B19B-B441-1F4E-A82BBAB1B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B7B13F-8243-008B-D15E-A957FD9A6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3CCDDED-0138-D39C-5E3E-8FEAD3B58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C776500-56BD-9849-F11E-6C4EFE6EA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4D6ED24-CB66-422B-2861-0D5A0E47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1247C67-9E2E-0316-DDCB-2A2E33DD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299EF0-0C64-228D-4BE2-1B9FC882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33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E38B9F-15C8-D8AA-8599-712F9EC1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8F14963-7DA3-91E6-3561-3D8D52D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077A1E-F9FC-292D-D289-2E901EC4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2372B5A-E644-A181-93B3-E4B3473B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2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C0BFC59-E407-6A58-C18A-E5C2948E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34433D4-37E4-38D8-6841-7A87AD4F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34571D9-56CA-BE8B-7FF2-3DFD9DD4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91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6AE2D-2B22-F7AC-56C4-814079AC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B6DE6F-FB7B-C44F-1EC6-745422CD7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B2CB69-291E-9C80-2E4E-7DED2783D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9DE235-ADFF-48ED-7BD9-E70016E8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596635-F3F2-E039-1DB6-33CB2167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6E4E15C-2E5C-C63C-E4FE-54A33D63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69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849AD-CAAD-5ED3-D6FE-6784F9B8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A9E584-723E-4F3C-A6DF-02FADBF615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462686-82CE-1BE1-306B-30EF5F44A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8EED23-72F2-C3AB-B3BD-81DA82C8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2A0645-015F-97AE-D2CD-83643EA0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3B6B98-74EE-C578-9D89-1DFA5B2A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8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7C462FC-CC11-90C3-2D9D-C7F0EB59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CB11B1-00A7-BF87-8AAA-CE4DBFB3F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2A5F57-2647-5347-C1F5-9C37BED9C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509D-24B6-4432-94C8-5E06C52C5A0B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4B44DD-2FC1-67A9-20F5-925D4CBFA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DD1E56-9BEB-D0A8-42A6-32C54E39A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A25B-0F0A-4588-BA31-37C74FAE2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50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A0769-E9A8-E323-95B3-679F1B27D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4221"/>
            <a:ext cx="9144000" cy="23876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C8E2A4-53C1-A4CE-C6FC-D3D69D7B1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3896"/>
            <a:ext cx="9144000" cy="1655762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03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042A4-B0F3-82C7-0566-3E69E105D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1D856D-1924-C836-7D18-5D04D4DB16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41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358EC-BB2E-D5CD-FC5A-002CA850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44" y="125972"/>
            <a:ext cx="10284655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04A548-2C1F-48C9-3273-9409803D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144" y="1825625"/>
            <a:ext cx="10284655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80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605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Jacob Victorino</dc:creator>
  <cp:lastModifiedBy>Heider Franco</cp:lastModifiedBy>
  <cp:revision>1</cp:revision>
  <dcterms:created xsi:type="dcterms:W3CDTF">2023-05-31T13:06:50Z</dcterms:created>
  <dcterms:modified xsi:type="dcterms:W3CDTF">2023-06-06T16:57:48Z</dcterms:modified>
</cp:coreProperties>
</file>