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248">
          <p15:clr>
            <a:srgbClr val="000000"/>
          </p15:clr>
        </p15:guide>
        <p15:guide id="2" pos="8165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786" y="7"/>
      </p:cViewPr>
      <p:guideLst>
        <p:guide orient="horz" pos="12248"/>
        <p:guide pos="8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160588" y="13422313"/>
            <a:ext cx="24482425" cy="925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321175" y="24482425"/>
            <a:ext cx="20161250" cy="1104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ctr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Times New Roman"/>
              <a:buNone/>
              <a:defRPr/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Times New Roman"/>
              <a:buNone/>
              <a:defRPr/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Times New Roman"/>
              <a:buNone/>
              <a:defRPr/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5pPr>
            <a:lvl6pPr lvl="5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6pPr>
            <a:lvl7pPr lvl="6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7pPr>
            <a:lvl8pPr lvl="7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8pPr>
            <a:lvl9pPr lvl="8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74888" y="27763788"/>
            <a:ext cx="24484012" cy="858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2274888" y="18311813"/>
            <a:ext cx="24484012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2160587" y="12476162"/>
            <a:ext cx="24482425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6296026" y="18060988"/>
            <a:ext cx="34574162" cy="6119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6021387" y="12015788"/>
            <a:ext cx="34574162" cy="1821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1435893" y="13200856"/>
            <a:ext cx="25931812" cy="2448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645150" y="30243463"/>
            <a:ext cx="17283113" cy="357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5645150" y="3860800"/>
            <a:ext cx="17283113" cy="25922288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5645150" y="33813750"/>
            <a:ext cx="17283113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439863" y="1720850"/>
            <a:ext cx="9475787" cy="731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1261725" y="1720850"/>
            <a:ext cx="16102013" cy="368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439863" y="9040813"/>
            <a:ext cx="9475787" cy="295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439863" y="9671050"/>
            <a:ext cx="1272698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439863" y="13701713"/>
            <a:ext cx="12726987" cy="2489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4631988" y="9671050"/>
            <a:ext cx="12731750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4631988" y="13701713"/>
            <a:ext cx="12731750" cy="2489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160588" y="12476163"/>
            <a:ext cx="12165012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14478000" y="12476163"/>
            <a:ext cx="12165013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160587" y="12476162"/>
            <a:ext cx="24482425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marR="0" lvl="0" indent="-1054100" algn="l" rtl="0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Times New Roman"/>
              <a:buChar char="•"/>
              <a:defRPr sz="1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Times New Roman"/>
              <a:buChar char="–"/>
              <a:defRPr sz="1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Times New Roman"/>
              <a:buChar char="•"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–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941512" y="24237950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Desenvolvimento</a:t>
            </a:r>
            <a:endParaRPr sz="1800"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1439862" y="25822275"/>
            <a:ext cx="12939712" cy="1012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Fonte: </a:t>
            </a:r>
            <a:r>
              <a:rPr lang="en-US" sz="3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32</a:t>
            </a:r>
            <a:endParaRPr dirty="0"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Desenvolva o tema, os materiais e métodos utilizados, os resultados encontrados e informações adicionais que você e seu orientador julgarem importantes. </a:t>
            </a:r>
            <a:endParaRPr lang="pt-BR" sz="3200" dirty="0"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lang="pt-BR"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Utilize texto, tabelas, imagens e demais recursos</a:t>
            </a:r>
            <a:endParaRPr lang="pt-BR" sz="32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5409862" y="34082037"/>
            <a:ext cx="12433300" cy="79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5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5409862" y="35809237"/>
            <a:ext cx="124333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acordo com as normas da ABNT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Calibri 25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966912" y="10680700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6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800" dirty="0"/>
          </a:p>
        </p:txBody>
      </p:sp>
      <p:sp>
        <p:nvSpPr>
          <p:cNvPr id="89" name="Google Shape;89;p13"/>
          <p:cNvSpPr txBox="1"/>
          <p:nvPr/>
        </p:nvSpPr>
        <p:spPr>
          <a:xfrm>
            <a:off x="1655762" y="11904662"/>
            <a:ext cx="12723812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calibri 32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Ideal: 8 a 10 linhas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introdução tem como objetivo apresentar a questão investigada e indicar a sua origem e relevância, situando o leitor no contexto da pesquisa realizada. Deve ser clara e objetiva, expondo, de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forma sucinta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a natureza e a intencionalidade do trabalho. 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655762" y="7033006"/>
            <a:ext cx="2592387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/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SOBRENOME, Primeiro Autor</a:t>
            </a:r>
            <a:r>
              <a:rPr lang="pt-BR" sz="4000" b="0" i="0" u="sng" baseline="30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; SOBRENOME, Segundo Autor</a:t>
            </a:r>
            <a:r>
              <a:rPr lang="pt-BR" sz="4000" b="0" i="0" u="sng" baseline="30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pt-BR" sz="4000" b="0" i="1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Vínculo em itálico, separados por ponto e vírgula</a:t>
            </a:r>
            <a:endParaRPr i="1"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1560512" y="4878387"/>
            <a:ext cx="2592387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/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Calibri"/>
              <a:buNone/>
            </a:pPr>
            <a:r>
              <a:rPr lang="en-US" sz="8000" b="1" i="0" u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dirty="0"/>
          </a:p>
        </p:txBody>
      </p:sp>
      <p:sp>
        <p:nvSpPr>
          <p:cNvPr id="95" name="Google Shape;95;p13"/>
          <p:cNvSpPr txBox="1"/>
          <p:nvPr/>
        </p:nvSpPr>
        <p:spPr>
          <a:xfrm>
            <a:off x="16368713" y="11038938"/>
            <a:ext cx="12434887" cy="399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Continuação do desenvolvimento</a:t>
            </a: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736725" y="18857665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sz="1800"/>
          </a:p>
        </p:txBody>
      </p:sp>
      <p:sp>
        <p:nvSpPr>
          <p:cNvPr id="97" name="Google Shape;97;p13"/>
          <p:cNvSpPr txBox="1"/>
          <p:nvPr/>
        </p:nvSpPr>
        <p:spPr>
          <a:xfrm>
            <a:off x="15368587" y="24272921"/>
            <a:ext cx="12434887" cy="1980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Considerações</a:t>
            </a:r>
            <a:r>
              <a:rPr lang="en-US" sz="66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600" b="1" dirty="0" err="1"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66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inais</a:t>
            </a:r>
            <a:r>
              <a:rPr lang="en-US" sz="66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5827710" y="25801765"/>
            <a:ext cx="12434887" cy="8202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 </a:t>
            </a:r>
            <a:r>
              <a:rPr lang="pt-BR" sz="32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32</a:t>
            </a:r>
            <a:endParaRPr lang="pt-BR"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pt-BR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Descreva as considerações finais do trabalho. </a:t>
            </a:r>
            <a:endParaRPr lang="pt-BR" sz="3200"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lang="pt-BR" sz="32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lang="pt-BR" sz="32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9213" y="1"/>
            <a:ext cx="12674599" cy="512875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1580317" y="39952612"/>
            <a:ext cx="719931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endParaRPr sz="1600" dirty="0"/>
          </a:p>
        </p:txBody>
      </p:sp>
      <p:sp>
        <p:nvSpPr>
          <p:cNvPr id="101" name="Google Shape;101;p13"/>
          <p:cNvSpPr txBox="1"/>
          <p:nvPr/>
        </p:nvSpPr>
        <p:spPr>
          <a:xfrm>
            <a:off x="1800225" y="20086390"/>
            <a:ext cx="12723812" cy="174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calibri 32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Determine, com clareza e objetividade, o seu propósito com a realização da pesquisa (mapear, identificar, levantar, diagnosticar, traçar o perfil...). </a:t>
            </a:r>
            <a:endParaRPr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494A79EA-2A38-C9FD-EC04-BFC5A266AB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573" t="35136" r="14160" b="35901"/>
          <a:stretch/>
        </p:blipFill>
        <p:spPr>
          <a:xfrm>
            <a:off x="15338425" y="0"/>
            <a:ext cx="12465050" cy="4796670"/>
          </a:xfrm>
          <a:prstGeom prst="rect">
            <a:avLst/>
          </a:prstGeom>
        </p:spPr>
      </p:pic>
      <p:sp>
        <p:nvSpPr>
          <p:cNvPr id="8" name="AutoShape 15">
            <a:extLst>
              <a:ext uri="{FF2B5EF4-FFF2-40B4-BE49-F238E27FC236}">
                <a16:creationId xmlns:a16="http://schemas.microsoft.com/office/drawing/2014/main" id="{CBAF558B-DA27-DEB1-005F-306F3BAC95D4}"/>
              </a:ext>
            </a:extLst>
          </p:cNvPr>
          <p:cNvSpPr/>
          <p:nvPr/>
        </p:nvSpPr>
        <p:spPr>
          <a:xfrm>
            <a:off x="0" y="-65771"/>
            <a:ext cx="28803600" cy="5207683"/>
          </a:xfrm>
          <a:prstGeom prst="rect">
            <a:avLst/>
          </a:prstGeom>
          <a:solidFill>
            <a:srgbClr val="317923">
              <a:alpha val="19608"/>
            </a:srgbClr>
          </a:solid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Personalizar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Heider Franco</dc:creator>
  <cp:lastModifiedBy>Heider Franco</cp:lastModifiedBy>
  <cp:revision>6</cp:revision>
  <dcterms:modified xsi:type="dcterms:W3CDTF">2023-06-06T16:48:41Z</dcterms:modified>
</cp:coreProperties>
</file>