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FuCGqEXuft6sR+lOZ4FzaKT4H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294" y="43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944434" y="9755689"/>
            <a:ext cx="28510422" cy="2915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8704132" y="16515386"/>
            <a:ext cx="36860543" cy="728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6145540" y="9495542"/>
            <a:ext cx="36860543" cy="21329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2429947" y="13420207"/>
            <a:ext cx="27539395" cy="926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lvl="0" algn="ctr">
              <a:spcBef>
                <a:spcPts val="3160"/>
              </a:spcBef>
              <a:spcAft>
                <a:spcPts val="0"/>
              </a:spcAft>
              <a:buClr>
                <a:srgbClr val="888888"/>
              </a:buClr>
              <a:buSzPts val="15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780"/>
              </a:spcBef>
              <a:spcAft>
                <a:spcPts val="0"/>
              </a:spcAft>
              <a:buClr>
                <a:srgbClr val="888888"/>
              </a:buClr>
              <a:buSzPts val="13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380"/>
              </a:spcBef>
              <a:spcAft>
                <a:spcPts val="0"/>
              </a:spcAft>
              <a:buClr>
                <a:srgbClr val="888888"/>
              </a:buClr>
              <a:buSzPts val="119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29159359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2559322" y="27760413"/>
            <a:ext cx="27539395" cy="858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00"/>
              <a:buFont typeface="Calibri"/>
              <a:buNone/>
              <a:defRPr sz="19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2559322" y="18310280"/>
            <a:ext cx="27539395" cy="945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 sz="99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 sz="89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80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14309686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111250" algn="l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•"/>
              <a:defRPr sz="13900"/>
            </a:lvl1pPr>
            <a:lvl2pPr marL="914400" lvl="1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marL="1371600" lvl="2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3pPr>
            <a:lvl4pPr marL="1828800" lvl="3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4pPr>
            <a:lvl5pPr marL="2286000" lvl="4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»"/>
              <a:defRPr sz="8900"/>
            </a:lvl5pPr>
            <a:lvl6pPr marL="2743200" lvl="5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16469638" y="10080158"/>
            <a:ext cx="14309686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111250" algn="l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•"/>
              <a:defRPr sz="13900"/>
            </a:lvl1pPr>
            <a:lvl2pPr marL="914400" lvl="1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marL="1371600" lvl="2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3pPr>
            <a:lvl4pPr marL="1828800" lvl="3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4pPr>
            <a:lvl5pPr marL="2286000" lvl="4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»"/>
              <a:defRPr sz="8900"/>
            </a:lvl5pPr>
            <a:lvl6pPr marL="2743200" lvl="5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1619967" y="9670145"/>
            <a:ext cx="14315312" cy="403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 b="1"/>
            </a:lvl1pPr>
            <a:lvl2pPr marL="914400" lvl="1" indent="-22860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 b="1"/>
            </a:lvl2pPr>
            <a:lvl3pPr marL="1371600" lvl="2" indent="-22860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3pPr>
            <a:lvl4pPr marL="1828800" lvl="3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4pPr>
            <a:lvl5pPr marL="2286000" lvl="4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5pPr>
            <a:lvl6pPr marL="2743200" lvl="5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6pPr>
            <a:lvl7pPr marL="3200400" lvl="6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7pPr>
            <a:lvl8pPr marL="3657600" lvl="7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8pPr>
            <a:lvl9pPr marL="4114800" lvl="8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1619967" y="13700201"/>
            <a:ext cx="14315312" cy="24890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2pPr>
            <a:lvl3pPr marL="1371600" lvl="2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–"/>
              <a:defRPr sz="7900"/>
            </a:lvl4pPr>
            <a:lvl5pPr marL="2286000" lvl="4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»"/>
              <a:defRPr sz="7900"/>
            </a:lvl5pPr>
            <a:lvl6pPr marL="2743200" lvl="5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marL="3200400" lvl="6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marL="3657600" lvl="7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marL="4114800" lvl="8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16458393" y="9670145"/>
            <a:ext cx="14320934" cy="403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 b="1"/>
            </a:lvl1pPr>
            <a:lvl2pPr marL="914400" lvl="1" indent="-22860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 b="1"/>
            </a:lvl2pPr>
            <a:lvl3pPr marL="1371600" lvl="2" indent="-22860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3pPr>
            <a:lvl4pPr marL="1828800" lvl="3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4pPr>
            <a:lvl5pPr marL="2286000" lvl="4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5pPr>
            <a:lvl6pPr marL="2743200" lvl="5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6pPr>
            <a:lvl7pPr marL="3200400" lvl="6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7pPr>
            <a:lvl8pPr marL="3657600" lvl="7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8pPr>
            <a:lvl9pPr marL="4114800" lvl="8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16458393" y="13700201"/>
            <a:ext cx="14320934" cy="24890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2pPr>
            <a:lvl3pPr marL="1371600" lvl="2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–"/>
              <a:defRPr sz="7900"/>
            </a:lvl4pPr>
            <a:lvl5pPr marL="2286000" lvl="4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»"/>
              <a:defRPr sz="7900"/>
            </a:lvl5pPr>
            <a:lvl6pPr marL="2743200" lvl="5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marL="3200400" lvl="6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marL="3657600" lvl="7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marL="4114800" lvl="8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619968" y="1720029"/>
            <a:ext cx="10659144" cy="732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Calibri"/>
              <a:buNone/>
              <a:defRPr sz="99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2667221" y="1720031"/>
            <a:ext cx="18112104" cy="36870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231900" algn="l"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Char char="•"/>
              <a:defRPr sz="15800"/>
            </a:lvl1pPr>
            <a:lvl2pPr marL="914400" lvl="1" indent="-1111250" algn="l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–"/>
              <a:defRPr sz="13900"/>
            </a:lvl2pPr>
            <a:lvl3pPr marL="1371600" lvl="2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3pPr>
            <a:lvl4pPr marL="1828800" lvl="3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4pPr>
            <a:lvl5pPr marL="2286000" lvl="4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»"/>
              <a:defRPr sz="9900"/>
            </a:lvl5pPr>
            <a:lvl6pPr marL="2743200" lvl="5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6pPr>
            <a:lvl7pPr marL="3200400" lvl="6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7pPr>
            <a:lvl8pPr marL="3657600" lvl="7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8pPr>
            <a:lvl9pPr marL="4114800" lvl="8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619968" y="9040137"/>
            <a:ext cx="10659144" cy="2955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228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/>
            </a:lvl1pPr>
            <a:lvl2pPr marL="914400" lvl="1" indent="-228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/>
            </a:lvl3pPr>
            <a:lvl4pPr marL="1828800" lvl="3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4pPr>
            <a:lvl5pPr marL="2286000" lvl="4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5pPr>
            <a:lvl6pPr marL="2743200" lvl="5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6pPr>
            <a:lvl7pPr marL="3200400" lvl="6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7pPr>
            <a:lvl8pPr marL="3657600" lvl="7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8pPr>
            <a:lvl9pPr marL="4114800" lvl="8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350488" y="30240450"/>
            <a:ext cx="19439573" cy="357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Calibri"/>
              <a:buNone/>
              <a:defRPr sz="99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6350488" y="3860055"/>
            <a:ext cx="19439573" cy="2592038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350488" y="33810508"/>
            <a:ext cx="19439573" cy="5070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228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/>
            </a:lvl1pPr>
            <a:lvl2pPr marL="914400" lvl="1" indent="-228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/>
            </a:lvl3pPr>
            <a:lvl4pPr marL="1828800" lvl="3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4pPr>
            <a:lvl5pPr marL="2286000" lvl="4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5pPr>
            <a:lvl6pPr marL="2743200" lvl="5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6pPr>
            <a:lvl7pPr marL="3200400" lvl="6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7pPr>
            <a:lvl8pPr marL="3657600" lvl="7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8pPr>
            <a:lvl9pPr marL="4114800" lvl="8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00"/>
              <a:buFont typeface="Calibri"/>
              <a:buNone/>
              <a:defRPr sz="2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29159359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marR="0" lvl="0" indent="-1231900" algn="l" rtl="0"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Font typeface="Arial"/>
              <a:buChar char="•"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111250" algn="l" rtl="0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Font typeface="Arial"/>
              <a:buChar char="–"/>
              <a:defRPr sz="1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84250" algn="l" rtl="0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Arial"/>
              <a:buChar char="•"/>
              <a:defRPr sz="1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–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»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E9DC6FC-7A65-EF1D-041B-F0DB404C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55"/>
            <a:ext cx="32399288" cy="43189527"/>
          </a:xfrm>
          <a:prstGeom prst="rect">
            <a:avLst/>
          </a:prstGeom>
        </p:spPr>
      </p:pic>
      <p:sp>
        <p:nvSpPr>
          <p:cNvPr id="15" name="Google Shape;102;p1">
            <a:extLst>
              <a:ext uri="{FF2B5EF4-FFF2-40B4-BE49-F238E27FC236}">
                <a16:creationId xmlns:a16="http://schemas.microsoft.com/office/drawing/2014/main" id="{21E9B08C-F657-0636-F41A-5B063D65B60E}"/>
              </a:ext>
            </a:extLst>
          </p:cNvPr>
          <p:cNvSpPr txBox="1"/>
          <p:nvPr/>
        </p:nvSpPr>
        <p:spPr>
          <a:xfrm>
            <a:off x="3340279" y="7879280"/>
            <a:ext cx="24840300" cy="3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/>
          <a:p>
            <a:pPr algn="ctr">
              <a:lnSpc>
                <a:spcPct val="150000"/>
              </a:lnSpc>
              <a:buClr>
                <a:schemeClr val="dk1"/>
              </a:buClr>
              <a:buSzPts val="8000"/>
            </a:pPr>
            <a:r>
              <a:rPr lang="pt-BR" sz="50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TÍTULO DO TRABALHO</a:t>
            </a:r>
            <a:endParaRPr sz="5000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ctr">
              <a:lnSpc>
                <a:spcPct val="150000"/>
              </a:lnSpc>
              <a:buClr>
                <a:schemeClr val="dk1"/>
              </a:buClr>
              <a:buSzPts val="2800"/>
            </a:pPr>
            <a:r>
              <a:rPr lang="pt-BR" sz="28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AUTOR A</a:t>
            </a:r>
            <a:r>
              <a:rPr lang="pt-BR" sz="2800" b="1" baseline="300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1</a:t>
            </a:r>
            <a:r>
              <a:rPr lang="pt-BR" sz="28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, AUTOR B</a:t>
            </a:r>
            <a:r>
              <a:rPr lang="pt-BR" sz="2800" b="1" baseline="300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2</a:t>
            </a:r>
            <a:r>
              <a:rPr lang="pt-BR" sz="28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, AUTOR C</a:t>
            </a:r>
            <a:r>
              <a:rPr lang="pt-BR" sz="2800" b="1" baseline="300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3</a:t>
            </a:r>
            <a:endParaRPr dirty="0">
              <a:latin typeface="+mj-lt"/>
            </a:endParaRPr>
          </a:p>
          <a:p>
            <a:pPr algn="ctr">
              <a:lnSpc>
                <a:spcPct val="150000"/>
              </a:lnSpc>
              <a:buClr>
                <a:schemeClr val="dk1"/>
              </a:buClr>
              <a:buSzPts val="2800"/>
            </a:pPr>
            <a:r>
              <a:rPr lang="pt-BR" sz="2400" baseline="300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1,3</a:t>
            </a: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Instituição dos autores A e C, </a:t>
            </a:r>
            <a:r>
              <a:rPr lang="pt-BR" sz="2400" baseline="300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2</a:t>
            </a: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Instituição do autor B</a:t>
            </a:r>
            <a:endParaRPr dirty="0">
              <a:latin typeface="+mj-lt"/>
            </a:endParaRPr>
          </a:p>
        </p:txBody>
      </p:sp>
      <p:sp>
        <p:nvSpPr>
          <p:cNvPr id="17" name="Google Shape;103;p1">
            <a:extLst>
              <a:ext uri="{FF2B5EF4-FFF2-40B4-BE49-F238E27FC236}">
                <a16:creationId xmlns:a16="http://schemas.microsoft.com/office/drawing/2014/main" id="{73BD5345-7361-0732-8120-9C6149AE192E}"/>
              </a:ext>
            </a:extLst>
          </p:cNvPr>
          <p:cNvSpPr txBox="1"/>
          <p:nvPr/>
        </p:nvSpPr>
        <p:spPr>
          <a:xfrm>
            <a:off x="3462829" y="13289217"/>
            <a:ext cx="12297600" cy="226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algn="just"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3200" b="1" dirty="0">
                <a:solidFill>
                  <a:schemeClr val="dk1"/>
                </a:solidFill>
                <a:latin typeface="+mj-lt"/>
              </a:rPr>
              <a:t>INTRODUÇÃO</a:t>
            </a:r>
            <a:endParaRPr sz="32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Este é um modelo para ser usado na elaboração dos pôsteres para exibição na Mostra de Pós-graduação e Extensão da 40ª SEMANA DA QUÍMICA e 3ªSACEPI.</a:t>
            </a: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Solicitamos a todos utilizarem este modelo para confecção do pôster.</a:t>
            </a:r>
            <a:endParaRPr sz="2400"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O título deve estar em caixa alta, centralizado,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preferencialmente no tamanho 50 em negrito e itálico.</a:t>
            </a:r>
            <a:endParaRPr sz="2400"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O(s) nome(s) do(s) autor(es) deve(m) estar centralizado(s), com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tamanho 28 e em negrito. Para o caso de mais de um autor, os nomes deverão estar dispostos na mesma linha e separados por vírgulas. </a:t>
            </a: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Nas linhas seguintes deverão aparecer a instituição (ou instituições) à qual os autores estão vinculados. As informações deverão estar centralizadas, com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tamanho 24. Não colocar o nome das instituições de forma abreviada e nem repetir o nome de uma instituição (ex. autores A e C pertencem à mesma instituição).</a:t>
            </a:r>
            <a:endParaRPr sz="2400"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800" b="1" dirty="0">
                <a:solidFill>
                  <a:schemeClr val="dk1"/>
                </a:solidFill>
                <a:latin typeface="+mj-lt"/>
              </a:rPr>
              <a:t>TEXTO</a:t>
            </a:r>
            <a:endParaRPr sz="2400" b="1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O texto deve estar com alinhamento justificado,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tamanho 24, espaçamento entre linhas 1,5. 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800" b="1" dirty="0">
                <a:solidFill>
                  <a:schemeClr val="dk1"/>
                </a:solidFill>
                <a:latin typeface="+mj-lt"/>
              </a:rPr>
              <a:t>ITENS E SUBITENS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Os itens (títulos das seções) devem estar em caixa alta, alinhados à esquerda, com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tamanho 28 e em negrito.</a:t>
            </a: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Os subitens devem estar com alinhamento à esquerda, com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tamanho 24 e em negrito.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600" dirty="0">
                <a:solidFill>
                  <a:schemeClr val="dk1"/>
                </a:solidFill>
                <a:latin typeface="+mj-lt"/>
              </a:rPr>
              <a:t>I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tens devem seguir a ordem:</a:t>
            </a: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1. INTRODUÇÃO;</a:t>
            </a:r>
            <a:endParaRPr sz="2400" b="1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2. OBJETIVOS;</a:t>
            </a:r>
            <a:endParaRPr sz="2400" b="1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3. METODOLOGIA;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4. RESULTADOS;</a:t>
            </a:r>
            <a:endParaRPr sz="2400" b="1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5. CONCLUSÕES;</a:t>
            </a:r>
            <a:endParaRPr sz="2400" b="1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6. REFERÊNCIAS BIBLIOGRÁFICAS.</a:t>
            </a:r>
            <a:endParaRPr sz="1580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9" name="Google Shape;104;p1">
            <a:extLst>
              <a:ext uri="{FF2B5EF4-FFF2-40B4-BE49-F238E27FC236}">
                <a16:creationId xmlns:a16="http://schemas.microsoft.com/office/drawing/2014/main" id="{B38670DB-FA9A-614F-DF5F-38FD0371E2B4}"/>
              </a:ext>
            </a:extLst>
          </p:cNvPr>
          <p:cNvSpPr txBox="1"/>
          <p:nvPr/>
        </p:nvSpPr>
        <p:spPr>
          <a:xfrm>
            <a:off x="17289005" y="13289201"/>
            <a:ext cx="12297600" cy="226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algn="just">
              <a:buClr>
                <a:schemeClr val="dk1"/>
              </a:buClr>
              <a:buSzPts val="3200"/>
            </a:pPr>
            <a:r>
              <a:rPr lang="pt-BR" sz="28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FIGURAS E TABELAS</a:t>
            </a:r>
            <a:endParaRPr dirty="0">
              <a:latin typeface="+mj-lt"/>
            </a:endParaRPr>
          </a:p>
          <a:p>
            <a:pPr algn="just">
              <a:buClr>
                <a:schemeClr val="dk1"/>
              </a:buClr>
              <a:buSzPts val="3200"/>
            </a:pPr>
            <a:endParaRPr sz="2400" b="1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As ilustrações deverão estar em alta resolução. As legendas das ilustrações e/ou tabelas (exemplo: FIGURA 1), devem estar com fonte </a:t>
            </a:r>
            <a:r>
              <a:rPr lang="pt-BR" sz="2400" dirty="0" err="1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 e centralizadas. Para as tabelas e as ilustrações, as identificações devem ser apresentadas na parte superior com fonte tamanho 24 e na parte inferior 20, respectivamente.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buClr>
                <a:schemeClr val="dk1"/>
              </a:buClr>
              <a:buSzPts val="3200"/>
            </a:pPr>
            <a:endParaRPr sz="2400" b="1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buClr>
                <a:schemeClr val="dk1"/>
              </a:buClr>
              <a:buSzPts val="3200"/>
            </a:pPr>
            <a:endParaRPr sz="2400" b="1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buClr>
                <a:schemeClr val="dk1"/>
              </a:buClr>
              <a:buSzPts val="3200"/>
            </a:pPr>
            <a:r>
              <a:rPr lang="pt-BR" sz="28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REFERÊNCIAS BIBLIOGRÁFICAS</a:t>
            </a:r>
            <a:endParaRPr sz="2800" dirty="0">
              <a:solidFill>
                <a:schemeClr val="dk1"/>
              </a:solidFill>
              <a:latin typeface="+mj-lt"/>
            </a:endParaRPr>
          </a:p>
          <a:p>
            <a:pPr algn="just">
              <a:buClr>
                <a:schemeClr val="dk1"/>
              </a:buClr>
              <a:buSzPts val="3200"/>
            </a:pPr>
            <a:endParaRPr sz="2400" b="1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As referências devem ser feitas respeitando-se as normas definidas pela ABNT. Somente deverão ser apresentadas as referências citadas no pôster. Usar numeração nas referências citadas no texto. Usar a fonte </a:t>
            </a:r>
            <a:r>
              <a:rPr lang="pt-BR" sz="2400" dirty="0" err="1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 em tamanho 14.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3208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ROSANGELA</dc:creator>
  <cp:lastModifiedBy>Sheila Albert dos Reis</cp:lastModifiedBy>
  <cp:revision>2</cp:revision>
  <dcterms:created xsi:type="dcterms:W3CDTF">2017-09-29T04:18:44Z</dcterms:created>
  <dcterms:modified xsi:type="dcterms:W3CDTF">2022-09-11T00:50:20Z</dcterms:modified>
</cp:coreProperties>
</file>