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g5KZt+h0mbJO+1NXr8TtK5sXjf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1372" y="-572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095e8aaa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g28095e8aaa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944434" y="9755689"/>
            <a:ext cx="28510422" cy="2915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8704132" y="16515386"/>
            <a:ext cx="36860543" cy="728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6145540" y="9495542"/>
            <a:ext cx="36860543" cy="21329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2429947" y="13420207"/>
            <a:ext cx="27539395" cy="926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3160"/>
              </a:spcBef>
              <a:spcAft>
                <a:spcPts val="0"/>
              </a:spcAft>
              <a:buClr>
                <a:srgbClr val="888888"/>
              </a:buClr>
              <a:buSzPts val="158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2780"/>
              </a:spcBef>
              <a:spcAft>
                <a:spcPts val="0"/>
              </a:spcAft>
              <a:buClr>
                <a:srgbClr val="888888"/>
              </a:buClr>
              <a:buSzPts val="139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rgbClr val="888888"/>
              </a:buClr>
              <a:buSzPts val="119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29159359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2559322" y="27760413"/>
            <a:ext cx="27539395" cy="858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00"/>
              <a:buFont typeface="Calibri"/>
              <a:buNone/>
              <a:defRPr sz="198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2559322" y="18310280"/>
            <a:ext cx="27539395" cy="9450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rgbClr val="888888"/>
              </a:buClr>
              <a:buSzPts val="9900"/>
              <a:buNone/>
              <a:defRPr sz="99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 sz="89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rgbClr val="888888"/>
              </a:buClr>
              <a:buSzPts val="6900"/>
              <a:buNone/>
              <a:defRPr sz="6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14309686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111250" algn="l">
              <a:lnSpc>
                <a:spcPct val="100000"/>
              </a:lnSpc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•"/>
              <a:defRPr sz="13900"/>
            </a:lvl1pPr>
            <a:lvl2pPr marL="914400" lvl="1" indent="-98425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marL="1371600" lvl="2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3pPr>
            <a:lvl4pPr marL="1828800" lvl="3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4pPr>
            <a:lvl5pPr marL="2286000" lvl="4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»"/>
              <a:defRPr sz="8900"/>
            </a:lvl5pPr>
            <a:lvl6pPr marL="2743200" lvl="5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16469638" y="10080158"/>
            <a:ext cx="14309686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111250" algn="l">
              <a:lnSpc>
                <a:spcPct val="100000"/>
              </a:lnSpc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•"/>
              <a:defRPr sz="13900"/>
            </a:lvl1pPr>
            <a:lvl2pPr marL="914400" lvl="1" indent="-98425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marL="1371600" lvl="2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3pPr>
            <a:lvl4pPr marL="1828800" lvl="3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–"/>
              <a:defRPr sz="8900"/>
            </a:lvl4pPr>
            <a:lvl5pPr marL="2286000" lvl="4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»"/>
              <a:defRPr sz="8900"/>
            </a:lvl5pPr>
            <a:lvl6pPr marL="2743200" lvl="5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1619967" y="9670145"/>
            <a:ext cx="14315312" cy="403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 b="1"/>
            </a:lvl1pPr>
            <a:lvl2pPr marL="914400" lvl="1" indent="-22860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 b="1"/>
            </a:lvl2pPr>
            <a:lvl3pPr marL="1371600" lvl="2" indent="-22860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3pPr>
            <a:lvl4pPr marL="1828800" lvl="3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4pPr>
            <a:lvl5pPr marL="2286000" lvl="4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5pPr>
            <a:lvl6pPr marL="2743200" lvl="5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6pPr>
            <a:lvl7pPr marL="3200400" lvl="6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7pPr>
            <a:lvl8pPr marL="3657600" lvl="7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8pPr>
            <a:lvl9pPr marL="4114800" lvl="8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1619967" y="13700201"/>
            <a:ext cx="14315312" cy="24890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98425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2pPr>
            <a:lvl3pPr marL="1371600" lvl="2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–"/>
              <a:defRPr sz="7900"/>
            </a:lvl4pPr>
            <a:lvl5pPr marL="2286000" lvl="4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»"/>
              <a:defRPr sz="7900"/>
            </a:lvl5pPr>
            <a:lvl6pPr marL="2743200" lvl="5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marL="3200400" lvl="6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marL="3657600" lvl="7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marL="4114800" lvl="8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16458393" y="9670145"/>
            <a:ext cx="14320934" cy="403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 b="1"/>
            </a:lvl1pPr>
            <a:lvl2pPr marL="914400" lvl="1" indent="-22860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 b="1"/>
            </a:lvl2pPr>
            <a:lvl3pPr marL="1371600" lvl="2" indent="-22860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3pPr>
            <a:lvl4pPr marL="1828800" lvl="3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4pPr>
            <a:lvl5pPr marL="2286000" lvl="4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5pPr>
            <a:lvl6pPr marL="2743200" lvl="5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6pPr>
            <a:lvl7pPr marL="3200400" lvl="6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7pPr>
            <a:lvl8pPr marL="3657600" lvl="7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8pPr>
            <a:lvl9pPr marL="4114800" lvl="8" indent="-22860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16458393" y="13700201"/>
            <a:ext cx="14320934" cy="24890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98425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2pPr>
            <a:lvl3pPr marL="1371600" lvl="2" indent="-793750" algn="l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3pPr>
            <a:lvl4pPr marL="1828800" lvl="3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–"/>
              <a:defRPr sz="7900"/>
            </a:lvl4pPr>
            <a:lvl5pPr marL="2286000" lvl="4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»"/>
              <a:defRPr sz="7900"/>
            </a:lvl5pPr>
            <a:lvl6pPr marL="2743200" lvl="5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marL="3200400" lvl="6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marL="3657600" lvl="7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marL="4114800" lvl="8" indent="-730250" algn="l">
              <a:lnSpc>
                <a:spcPct val="100000"/>
              </a:lnSpc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619968" y="1720029"/>
            <a:ext cx="10659144" cy="732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Calibri"/>
              <a:buNone/>
              <a:defRPr sz="99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2667221" y="1720031"/>
            <a:ext cx="18112104" cy="36870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1231900" algn="l">
              <a:lnSpc>
                <a:spcPct val="100000"/>
              </a:lnSpc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Char char="•"/>
              <a:defRPr sz="15800"/>
            </a:lvl1pPr>
            <a:lvl2pPr marL="914400" lvl="1" indent="-1111250" algn="l">
              <a:lnSpc>
                <a:spcPct val="100000"/>
              </a:lnSpc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Char char="–"/>
              <a:defRPr sz="13900"/>
            </a:lvl2pPr>
            <a:lvl3pPr marL="1371600" lvl="2" indent="-984250" algn="l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3pPr>
            <a:lvl4pPr marL="1828800" lvl="3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–"/>
              <a:defRPr sz="9900"/>
            </a:lvl4pPr>
            <a:lvl5pPr marL="2286000" lvl="4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»"/>
              <a:defRPr sz="9900"/>
            </a:lvl5pPr>
            <a:lvl6pPr marL="2743200" lvl="5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6pPr>
            <a:lvl7pPr marL="3200400" lvl="6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7pPr>
            <a:lvl8pPr marL="3657600" lvl="7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8pPr>
            <a:lvl9pPr marL="4114800" lvl="8" indent="-857250" algn="l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Char char="•"/>
              <a:defRPr sz="99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619968" y="9040137"/>
            <a:ext cx="10659144" cy="2955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/>
            </a:lvl1pPr>
            <a:lvl2pPr marL="914400" lvl="1" indent="-228600" algn="l">
              <a:lnSpc>
                <a:spcPct val="100000"/>
              </a:lnSpc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/>
            </a:lvl3pPr>
            <a:lvl4pPr marL="1828800" lvl="3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4pPr>
            <a:lvl5pPr marL="2286000" lvl="4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5pPr>
            <a:lvl6pPr marL="2743200" lvl="5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6pPr>
            <a:lvl7pPr marL="3200400" lvl="6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7pPr>
            <a:lvl8pPr marL="3657600" lvl="7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8pPr>
            <a:lvl9pPr marL="4114800" lvl="8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350488" y="30240450"/>
            <a:ext cx="19439573" cy="357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Calibri"/>
              <a:buNone/>
              <a:defRPr sz="99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6350488" y="3860055"/>
            <a:ext cx="19439573" cy="2592038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350488" y="33810508"/>
            <a:ext cx="19439573" cy="5070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38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/>
            </a:lvl1pPr>
            <a:lvl2pPr marL="914400" lvl="1" indent="-228600" algn="l">
              <a:lnSpc>
                <a:spcPct val="100000"/>
              </a:lnSpc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/>
            </a:lvl3pPr>
            <a:lvl4pPr marL="1828800" lvl="3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4pPr>
            <a:lvl5pPr marL="2286000" lvl="4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5pPr>
            <a:lvl6pPr marL="2743200" lvl="5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6pPr>
            <a:lvl7pPr marL="3200400" lvl="6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7pPr>
            <a:lvl8pPr marL="3657600" lvl="7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8pPr>
            <a:lvl9pPr marL="4114800" lvl="8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800"/>
              <a:buFont typeface="Calibri"/>
              <a:buNone/>
              <a:defRPr sz="2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19965" y="10080158"/>
            <a:ext cx="29159359" cy="28510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rmAutofit/>
          </a:bodyPr>
          <a:lstStyle>
            <a:lvl1pPr marL="457200" marR="0" lvl="0" indent="-1231900" algn="l" rtl="0">
              <a:lnSpc>
                <a:spcPct val="100000"/>
              </a:lnSpc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Font typeface="Arial"/>
              <a:buChar char="•"/>
              <a:defRPr sz="1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111250" algn="l" rtl="0">
              <a:lnSpc>
                <a:spcPct val="100000"/>
              </a:lnSpc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Font typeface="Arial"/>
              <a:buChar char="–"/>
              <a:defRPr sz="1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84250" algn="l" rtl="0">
              <a:lnSpc>
                <a:spcPct val="100000"/>
              </a:lnSpc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Arial"/>
              <a:buChar char="•"/>
              <a:defRPr sz="1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–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»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57250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sz="9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19965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69757" y="40040597"/>
            <a:ext cx="10259775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19491" y="40040597"/>
            <a:ext cx="7559834" cy="230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  <a:defRPr sz="5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399274" cy="4319902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4"/>
          <p:cNvSpPr txBox="1"/>
          <p:nvPr/>
        </p:nvSpPr>
        <p:spPr>
          <a:xfrm>
            <a:off x="3779488" y="4978050"/>
            <a:ext cx="24840300" cy="49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CATEGORIA A: PESQUISA OU INOVAÇÃO</a:t>
            </a:r>
            <a:endParaRPr sz="8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8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 A</a:t>
            </a:r>
            <a:r>
              <a:rPr lang="pt-BR" sz="40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AUTOR B</a:t>
            </a:r>
            <a:r>
              <a:rPr lang="pt-BR" sz="40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AUTOR C</a:t>
            </a:r>
            <a:r>
              <a:rPr lang="pt-BR" sz="40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dos autores A e C, </a:t>
            </a: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 autor B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1807100" y="10935325"/>
            <a:ext cx="13537800" cy="25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é um modelo para ser usado na elaboração dos pôsteres para exibição na Mostra de Pós-graduação e Extensão da 4</a:t>
            </a:r>
            <a:r>
              <a:rPr lang="pt-BR" sz="3000">
                <a:solidFill>
                  <a:schemeClr val="dk1"/>
                </a:solidFill>
              </a:rPr>
              <a:t>1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ª SEMANA DA QUÍMICA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Solicitamos a todos utilizarem este modelo para confecção do pôster.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título deve estar em caixa alta, centralizado, fonte arial, preferencialmente no tamanho 80  em negrito e itálico.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O(s) nome(s) do(s) autor(es) deve(m) estar centralizado(s), com fonte arial, tamanho 40 e em negrito. Para o caso de mais de um autor, os nomes deverão estar dispostos na mesma linha e separados por vírgulas. 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 linhas seguintes deverão aparecer a instituição (ou instituições) à qual os autores estão vinculados. As informações deverão estar centralizadas, com fonte arial, tamanho 30. Não colocar o nome das instituições de forma abreviada e nem repetir o nome de uma instituição (ex. autores A e C pertencem à mesma instituição).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texto deve estar com alinhamento justificado, fonte arial, tamanho 30, espaçamento entre linhas 1,5.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ITENS E SUBITENS</a:t>
            </a: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itens (títulos das seções) devem estar em caixa alta, alinhados à esquerda, com fonte arial, tamanho 40 e em negrito.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subitens devem estar com alinhamento à esquerda, com fonte arial, tamanho 30 e em negrito.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Itens devem seguir a ordem: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INTRODUÇÃO;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OBJETIVOS;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METODOLOGIA;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RESULTADOS;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CONCLUSÕES;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REFERÊNCIAS BIBLIOGRÁFICAS.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17427455" y="10935326"/>
            <a:ext cx="12297600" cy="226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FIGURAS E TABELAS</a:t>
            </a: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ilustrações deverão estar em alta resolução. As legendas das ilustrações e/ou tabelas (exemplo: FIGURA 1), devem estar com fonte arial e centralizadas. Para as tabelas e as ilustrações, as identificações devem ser apresentadas na parte superior com fonte tamanho 30 e na parte inferior 24, respectivamente.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 BIBLIOGRÁFICAS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referências devem ser feitas respeitando-se as normas definidas pela ABNT. Somente deverão ser apresentadas as referências citadas no pôster. Usar numeração nas referências citadas no texto. Usar a fonte arial em tamanho 24.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28095e8aaa0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399274" cy="43199027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8095e8aaa0_0_1"/>
          <p:cNvSpPr txBox="1"/>
          <p:nvPr/>
        </p:nvSpPr>
        <p:spPr>
          <a:xfrm>
            <a:off x="3779488" y="4978050"/>
            <a:ext cx="24840300" cy="49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CATEGORIA B: </a:t>
            </a:r>
            <a:r>
              <a:rPr lang="pt-BR" sz="4000" b="1">
                <a:solidFill>
                  <a:schemeClr val="dk1"/>
                </a:solidFill>
              </a:rPr>
              <a:t>EXTENSÃO</a:t>
            </a:r>
            <a:endParaRPr sz="8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pt-BR" sz="8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 A</a:t>
            </a:r>
            <a:r>
              <a:rPr lang="pt-BR" sz="40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AUTOR B</a:t>
            </a:r>
            <a:r>
              <a:rPr lang="pt-BR" sz="40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AUTOR C</a:t>
            </a:r>
            <a:r>
              <a:rPr lang="pt-BR" sz="40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dos autores A e C, </a:t>
            </a:r>
            <a:r>
              <a:rPr lang="pt-BR" sz="3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 autor B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8095e8aaa0_0_1"/>
          <p:cNvSpPr txBox="1"/>
          <p:nvPr/>
        </p:nvSpPr>
        <p:spPr>
          <a:xfrm>
            <a:off x="1807100" y="10935325"/>
            <a:ext cx="13537800" cy="25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é um modelo para ser usado na elaboração dos pôsteres para exibição na Mostra de Pós-graduação e Extensão da 40ª SEMANA DA QUÍMICA e 3ªSACEPI.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Solicitamos a todos utilizarem este modelo para confecção do pôster.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título deve estar em caixa alta, centralizado, fonte arial, preferencialmente no tamanho 80  em negrito e itálico.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O(s) nome(s) do(s) autor(es) deve(m) estar centralizado(s), com fonte arial, tamanho 40 e em negrito. Para o caso de mais de um autor, os nomes deverão estar dispostos na mesma linha e separados por vírgulas. 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 linhas seguintes deverão aparecer a instituição (ou instituições) à qual os autores estão vinculados. As informações deverão estar centralizadas, com fonte arial, tamanho 30. Não colocar o nome das instituições de forma abreviada e nem repetir o nome de uma instituição (ex. autores A e C pertencem à mesma instituição).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texto deve estar com alinhamento justificado, fonte arial, tamanho 30, espaçamento entre linhas 1,5.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ITENS E SUBITENS</a:t>
            </a: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itens (títulos das seções) devem estar em caixa alta, alinhados à esquerda, com fonte arial, tamanho 40 e em negrito.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subitens devem estar com alinhamento à esquerda, com fonte arial, tamanho 30 e em negrito.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Itens devem seguir a ordem: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INTRODUÇÃO;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OBJETIVOS;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METODOLOGIA;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RESULTADOS;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CONCLUSÕES;</a:t>
            </a: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REFERÊNCIAS BIBLIOGRÁFICAS.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28095e8aaa0_0_1"/>
          <p:cNvSpPr txBox="1"/>
          <p:nvPr/>
        </p:nvSpPr>
        <p:spPr>
          <a:xfrm>
            <a:off x="17427455" y="10935326"/>
            <a:ext cx="12297600" cy="226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150" tIns="37075" rIns="74150" bIns="370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FIGURAS E TABELAS</a:t>
            </a: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ilustrações deverão estar em alta resolução. As legendas das ilustrações e/ou tabelas (exemplo: FIGURA 1), devem estar com fonte arial e centralizadas. Para as tabelas e as ilustrações, as identificações devem ser apresentadas na parte superior com fonte tamanho 30 e na parte inferior 24, respectivamente.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 BIBLIOGRÁFICAS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pt-BR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referências devem ser feitas respeitando-se as normas definidas pela ABNT. Somente deverão ser apresentadas as referências citadas no pôster. Usar numeração nas referências citadas no texto. Usar a fonte arial em tamanho 24.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779</Words>
  <Application>Microsoft Office PowerPoint</Application>
  <PresentationFormat>Personalizar</PresentationFormat>
  <Paragraphs>68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ROSANGELA</dc:creator>
  <cp:lastModifiedBy>Sheila Albert dos Reis</cp:lastModifiedBy>
  <cp:revision>2</cp:revision>
  <dcterms:created xsi:type="dcterms:W3CDTF">2017-09-29T04:18:44Z</dcterms:created>
  <dcterms:modified xsi:type="dcterms:W3CDTF">2023-10-06T20:00:31Z</dcterms:modified>
</cp:coreProperties>
</file>