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43200638"/>
  <p:notesSz cx="6858000" cy="9144000"/>
  <p:defaultTextStyle>
    <a:defPPr>
      <a:defRPr lang="pt-BR"/>
    </a:defPPr>
    <a:lvl1pPr marL="0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809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618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427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236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854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663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472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" d="100"/>
          <a:sy n="19" d="100"/>
        </p:scale>
        <p:origin x="26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7070108"/>
            <a:ext cx="30599777" cy="1504022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22690338"/>
            <a:ext cx="26999804" cy="1043015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01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3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300034"/>
            <a:ext cx="7762444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300034"/>
            <a:ext cx="22837334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22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0770172"/>
            <a:ext cx="31049774" cy="17970262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8910440"/>
            <a:ext cx="31049774" cy="9450136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1500170"/>
            <a:ext cx="15299889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1500170"/>
            <a:ext cx="15299889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9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00044"/>
            <a:ext cx="31049774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0590160"/>
            <a:ext cx="15229574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5780233"/>
            <a:ext cx="15229574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0590160"/>
            <a:ext cx="15304578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5780233"/>
            <a:ext cx="15304578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07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57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3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6220102"/>
            <a:ext cx="18224867" cy="30700453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43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6220102"/>
            <a:ext cx="18224867" cy="30700453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0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2300044"/>
            <a:ext cx="3104977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11500170"/>
            <a:ext cx="3104977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40040601"/>
            <a:ext cx="1214991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0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" y="5081"/>
            <a:ext cx="35994711" cy="431955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4059" y="6795980"/>
            <a:ext cx="3263704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7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estudante A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estudante B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estudante C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4000" b="1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coorientação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4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orientação E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24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2400" b="0" dirty="0" smtClean="0">
              <a:effectLst/>
            </a:endParaRPr>
          </a:p>
          <a:p>
            <a:pPr algn="ctr"/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Instituição de ensino dos autores A e C </a:t>
            </a:r>
            <a:endParaRPr lang="pt-BR" sz="3000" b="0" dirty="0" smtClean="0">
              <a:effectLst/>
            </a:endParaRPr>
          </a:p>
          <a:p>
            <a:pPr algn="ctr"/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Instituição de ensino dos autores B, D 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3000" b="0" dirty="0" smtClean="0">
              <a:effectLst/>
            </a:endParaRPr>
          </a:p>
          <a:p>
            <a:pPr algn="ctr"/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 </a:t>
            </a:r>
            <a:endParaRPr lang="pt-BR" sz="2400" b="0" dirty="0" smtClean="0"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83526" y="10405748"/>
            <a:ext cx="15479057" cy="2432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Este é um modelo para ser usado na elaboração dos banner para exibição na Feira Científico-Tecnológica e de Extensão da 42ª SEMANA DA QUÍMICA.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Solicitamos a todos utilizarem este modelo para confecção do pôster.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banner deve ter as dimensões de 100 cm de largura por 120cm de altura.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Informar a categoria em que concorre,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40, em negrito, abaixo, próximo aos patrocinadores.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título deve estar em caixa alta, centralizado,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preferencialmente no tamanho 70 em negrito.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O(s) nome(s) do(s) autor(es) deve(m) estar centralizado(s),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36 e em negrito. Para o caso de mais de um autor, os nomes deverão estar dispostos na mesma linha e separados por vírgulas.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Nas linhas seguintes deverão aparecer a instituição (ou instituições) à qual os autores estão vinculados. As informações deverão estar centralizadas,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30. Não colocar o nome das instituições de forma abreviada e não repetir o nome de uma instituição (ex. estudantes A e C pertencem à mesma instituição, logo estudantes A</a:t>
            </a:r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C</a:t>
            </a:r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texto deve estar com alinhamento justificado,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30, espaçamento entre linhas 1,5.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ITENS E SUBITENS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itens (títulos das seções) devem estar em caixa alta, alinhados à esquerda,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36 e em negrito. Os subitens devem estar com alinhamento à esquerda,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 e em negrito.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Itens devem seguir a ordem: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INTRODUÇÃO;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OBJETIVOS;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METODOLOGIA;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RESULTADOS;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CONCLUSÕES;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 REFERÊNCIAS BIBLIOGRÁFICAS.</a:t>
            </a:r>
            <a:endParaRPr lang="pt-BR" sz="3600" b="0" dirty="0" smtClean="0"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846114" y="10405748"/>
            <a:ext cx="15474461" cy="1380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FIGURAS E TABELAS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ilustrações deverão estar em alta resolução. As legendas das ilustrações e/ou tabelas (exemplo: FIGURA 1), devem estar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centralizadas. Para as tabelas e as ilustrações, as identificações devem ser apresentadas na parte superior com fonte tamanho 24 e na parte inferior 20, respectivamente.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 final, indicar agências de fomento, se houver.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dirty="0" smtClean="0">
                <a:effectLst/>
              </a:rPr>
              <a:t/>
            </a:r>
            <a:br>
              <a:rPr lang="pt-BR" sz="2400" b="0" dirty="0" smtClean="0">
                <a:effectLst/>
              </a:rPr>
            </a:br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referências devem ser feitas respeitando-se as normas definidas pela ABNT. Somente deverão ser apresentadas as referências citadas no pôster. Usar numeração nas referências citadas no texto. Usar a fonte </a:t>
            </a:r>
            <a:r>
              <a:rPr lang="pt-BR" sz="24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 tamanho 24. </a:t>
            </a:r>
            <a:endParaRPr lang="pt-BR" sz="2400" b="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endParaRPr lang="pt-BR" sz="3000" dirty="0"/>
          </a:p>
        </p:txBody>
      </p:sp>
      <p:sp>
        <p:nvSpPr>
          <p:cNvPr id="8" name="Retângulo 7"/>
          <p:cNvSpPr/>
          <p:nvPr/>
        </p:nvSpPr>
        <p:spPr>
          <a:xfrm>
            <a:off x="844059" y="41097201"/>
            <a:ext cx="512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 smtClean="0"/>
              <a:t>Categoria </a:t>
            </a:r>
            <a:r>
              <a:rPr lang="pt-BR" sz="3600" b="1" dirty="0"/>
              <a:t>C:    </a:t>
            </a:r>
            <a:r>
              <a:rPr lang="pt-BR" sz="3600" i="1" dirty="0"/>
              <a:t>Projeto de Extensão</a:t>
            </a:r>
            <a:r>
              <a:rPr lang="pt-BR" sz="3600" i="1" dirty="0" smtClean="0"/>
              <a:t>.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24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Sheila Albert dos Reis</dc:creator>
  <cp:lastModifiedBy>Sheila Albert dos Reis</cp:lastModifiedBy>
  <cp:revision>9</cp:revision>
  <dcterms:created xsi:type="dcterms:W3CDTF">2024-07-29T15:25:02Z</dcterms:created>
  <dcterms:modified xsi:type="dcterms:W3CDTF">2024-08-12T19:40:36Z</dcterms:modified>
</cp:coreProperties>
</file>